
<file path=[Content_Types].xml><?xml version="1.0" encoding="utf-8"?>
<Types xmlns="http://schemas.openxmlformats.org/package/2006/content-types">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3"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FE2B8F-5498-4CB8-BBAC-769E324F3025}" v="493" dt="2022-09-30T04:53:26.7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HANESH SEENIVASAN" userId="S::sdhaneshbtech19@ced.alliance.edu.in::5b0eb658-fe68-470b-870a-32b3205fe8a8" providerId="AD" clId="Web-{8CFE2B8F-5498-4CB8-BBAC-769E324F3025}"/>
    <pc:docChg chg="addSld delSld modSld addMainMaster delMainMaster">
      <pc:chgData name="DHANESH SEENIVASAN" userId="S::sdhaneshbtech19@ced.alliance.edu.in::5b0eb658-fe68-470b-870a-32b3205fe8a8" providerId="AD" clId="Web-{8CFE2B8F-5498-4CB8-BBAC-769E324F3025}" dt="2022-09-30T04:53:44.707" v="387"/>
      <pc:docMkLst>
        <pc:docMk/>
      </pc:docMkLst>
      <pc:sldChg chg="addSp delSp modSp mod setBg modClrScheme chgLayout">
        <pc:chgData name="DHANESH SEENIVASAN" userId="S::sdhaneshbtech19@ced.alliance.edu.in::5b0eb658-fe68-470b-870a-32b3205fe8a8" providerId="AD" clId="Web-{8CFE2B8F-5498-4CB8-BBAC-769E324F3025}" dt="2022-09-30T04:29:29.159" v="237" actId="20577"/>
        <pc:sldMkLst>
          <pc:docMk/>
          <pc:sldMk cId="109857222" sldId="256"/>
        </pc:sldMkLst>
        <pc:spChg chg="mod">
          <ac:chgData name="DHANESH SEENIVASAN" userId="S::sdhaneshbtech19@ced.alliance.edu.in::5b0eb658-fe68-470b-870a-32b3205fe8a8" providerId="AD" clId="Web-{8CFE2B8F-5498-4CB8-BBAC-769E324F3025}" dt="2022-09-30T04:29:04.502" v="224"/>
          <ac:spMkLst>
            <pc:docMk/>
            <pc:sldMk cId="109857222" sldId="256"/>
            <ac:spMk id="2" creationId="{00000000-0000-0000-0000-000000000000}"/>
          </ac:spMkLst>
        </pc:spChg>
        <pc:spChg chg="del mod">
          <ac:chgData name="DHANESH SEENIVASAN" userId="S::sdhaneshbtech19@ced.alliance.edu.in::5b0eb658-fe68-470b-870a-32b3205fe8a8" providerId="AD" clId="Web-{8CFE2B8F-5498-4CB8-BBAC-769E324F3025}" dt="2022-09-30T04:08:23.144" v="18"/>
          <ac:spMkLst>
            <pc:docMk/>
            <pc:sldMk cId="109857222" sldId="256"/>
            <ac:spMk id="3" creationId="{00000000-0000-0000-0000-000000000000}"/>
          </ac:spMkLst>
        </pc:spChg>
        <pc:spChg chg="add mod">
          <ac:chgData name="DHANESH SEENIVASAN" userId="S::sdhaneshbtech19@ced.alliance.edu.in::5b0eb658-fe68-470b-870a-32b3205fe8a8" providerId="AD" clId="Web-{8CFE2B8F-5498-4CB8-BBAC-769E324F3025}" dt="2022-09-30T04:29:29.159" v="237" actId="20577"/>
          <ac:spMkLst>
            <pc:docMk/>
            <pc:sldMk cId="109857222" sldId="256"/>
            <ac:spMk id="5" creationId="{0FDB128F-3780-1199-D081-D8480EDAB133}"/>
          </ac:spMkLst>
        </pc:spChg>
        <pc:spChg chg="add del">
          <ac:chgData name="DHANESH SEENIVASAN" userId="S::sdhaneshbtech19@ced.alliance.edu.in::5b0eb658-fe68-470b-870a-32b3205fe8a8" providerId="AD" clId="Web-{8CFE2B8F-5498-4CB8-BBAC-769E324F3025}" dt="2022-09-30T04:11:59.740" v="25"/>
          <ac:spMkLst>
            <pc:docMk/>
            <pc:sldMk cId="109857222" sldId="256"/>
            <ac:spMk id="9" creationId="{2EC24213-FC04-4A18-A697-955F20C8965B}"/>
          </ac:spMkLst>
        </pc:spChg>
        <pc:spChg chg="add del">
          <ac:chgData name="DHANESH SEENIVASAN" userId="S::sdhaneshbtech19@ced.alliance.edu.in::5b0eb658-fe68-470b-870a-32b3205fe8a8" providerId="AD" clId="Web-{8CFE2B8F-5498-4CB8-BBAC-769E324F3025}" dt="2022-09-30T04:11:59.740" v="25"/>
          <ac:spMkLst>
            <pc:docMk/>
            <pc:sldMk cId="109857222" sldId="256"/>
            <ac:spMk id="11" creationId="{C7846A0D-19A4-4F64-B17F-AB38D3F47143}"/>
          </ac:spMkLst>
        </pc:spChg>
        <pc:spChg chg="add del">
          <ac:chgData name="DHANESH SEENIVASAN" userId="S::sdhaneshbtech19@ced.alliance.edu.in::5b0eb658-fe68-470b-870a-32b3205fe8a8" providerId="AD" clId="Web-{8CFE2B8F-5498-4CB8-BBAC-769E324F3025}" dt="2022-09-30T04:11:59.740" v="25"/>
          <ac:spMkLst>
            <pc:docMk/>
            <pc:sldMk cId="109857222" sldId="256"/>
            <ac:spMk id="13" creationId="{935F47D6-FD2F-4F0A-929E-3C0EEEF7DE30}"/>
          </ac:spMkLst>
        </pc:spChg>
        <pc:spChg chg="add del">
          <ac:chgData name="DHANESH SEENIVASAN" userId="S::sdhaneshbtech19@ced.alliance.edu.in::5b0eb658-fe68-470b-870a-32b3205fe8a8" providerId="AD" clId="Web-{8CFE2B8F-5498-4CB8-BBAC-769E324F3025}" dt="2022-09-30T04:29:04.502" v="224"/>
          <ac:spMkLst>
            <pc:docMk/>
            <pc:sldMk cId="109857222" sldId="256"/>
            <ac:spMk id="18" creationId="{10A34275-CD0A-499C-9600-C96742FACE6C}"/>
          </ac:spMkLst>
        </pc:spChg>
        <pc:spChg chg="add">
          <ac:chgData name="DHANESH SEENIVASAN" userId="S::sdhaneshbtech19@ced.alliance.edu.in::5b0eb658-fe68-470b-870a-32b3205fe8a8" providerId="AD" clId="Web-{8CFE2B8F-5498-4CB8-BBAC-769E324F3025}" dt="2022-09-30T04:29:04.502" v="224"/>
          <ac:spMkLst>
            <pc:docMk/>
            <pc:sldMk cId="109857222" sldId="256"/>
            <ac:spMk id="47" creationId="{F8222250-799A-4AD0-9BD1-BE6EB7A06AD0}"/>
          </ac:spMkLst>
        </pc:spChg>
        <pc:spChg chg="add">
          <ac:chgData name="DHANESH SEENIVASAN" userId="S::sdhaneshbtech19@ced.alliance.edu.in::5b0eb658-fe68-470b-870a-32b3205fe8a8" providerId="AD" clId="Web-{8CFE2B8F-5498-4CB8-BBAC-769E324F3025}" dt="2022-09-30T04:29:04.502" v="224"/>
          <ac:spMkLst>
            <pc:docMk/>
            <pc:sldMk cId="109857222" sldId="256"/>
            <ac:spMk id="49" creationId="{B770432A-C0A6-4D4F-AE2C-705049DAB85F}"/>
          </ac:spMkLst>
        </pc:spChg>
        <pc:picChg chg="add mod ord">
          <ac:chgData name="DHANESH SEENIVASAN" userId="S::sdhaneshbtech19@ced.alliance.edu.in::5b0eb658-fe68-470b-870a-32b3205fe8a8" providerId="AD" clId="Web-{8CFE2B8F-5498-4CB8-BBAC-769E324F3025}" dt="2022-09-30T04:29:04.502" v="224"/>
          <ac:picMkLst>
            <pc:docMk/>
            <pc:sldMk cId="109857222" sldId="256"/>
            <ac:picMk id="4" creationId="{AB674A65-616F-B36B-5DCA-DA124C8B72C0}"/>
          </ac:picMkLst>
        </pc:picChg>
        <pc:cxnChg chg="add del">
          <ac:chgData name="DHANESH SEENIVASAN" userId="S::sdhaneshbtech19@ced.alliance.edu.in::5b0eb658-fe68-470b-870a-32b3205fe8a8" providerId="AD" clId="Web-{8CFE2B8F-5498-4CB8-BBAC-769E324F3025}" dt="2022-09-30T04:29:04.502" v="224"/>
          <ac:cxnSpMkLst>
            <pc:docMk/>
            <pc:sldMk cId="109857222" sldId="256"/>
            <ac:cxnSpMk id="20" creationId="{1852546B-EF97-46E8-A930-3A0334106683}"/>
          </ac:cxnSpMkLst>
        </pc:cxnChg>
        <pc:cxnChg chg="add del">
          <ac:chgData name="DHANESH SEENIVASAN" userId="S::sdhaneshbtech19@ced.alliance.edu.in::5b0eb658-fe68-470b-870a-32b3205fe8a8" providerId="AD" clId="Web-{8CFE2B8F-5498-4CB8-BBAC-769E324F3025}" dt="2022-09-30T04:29:04.502" v="224"/>
          <ac:cxnSpMkLst>
            <pc:docMk/>
            <pc:sldMk cId="109857222" sldId="256"/>
            <ac:cxnSpMk id="22" creationId="{12801F4A-0A74-45E0-8E5A-65A65252A346}"/>
          </ac:cxnSpMkLst>
        </pc:cxnChg>
        <pc:cxnChg chg="add del">
          <ac:chgData name="DHANESH SEENIVASAN" userId="S::sdhaneshbtech19@ced.alliance.edu.in::5b0eb658-fe68-470b-870a-32b3205fe8a8" providerId="AD" clId="Web-{8CFE2B8F-5498-4CB8-BBAC-769E324F3025}" dt="2022-09-30T04:29:04.502" v="224"/>
          <ac:cxnSpMkLst>
            <pc:docMk/>
            <pc:sldMk cId="109857222" sldId="256"/>
            <ac:cxnSpMk id="24" creationId="{AD245F29-ABE7-4BB1-8164-5F4C4604B29D}"/>
          </ac:cxnSpMkLst>
        </pc:cxnChg>
        <pc:cxnChg chg="add del">
          <ac:chgData name="DHANESH SEENIVASAN" userId="S::sdhaneshbtech19@ced.alliance.edu.in::5b0eb658-fe68-470b-870a-32b3205fe8a8" providerId="AD" clId="Web-{8CFE2B8F-5498-4CB8-BBAC-769E324F3025}" dt="2022-09-30T04:29:04.502" v="224"/>
          <ac:cxnSpMkLst>
            <pc:docMk/>
            <pc:sldMk cId="109857222" sldId="256"/>
            <ac:cxnSpMk id="26" creationId="{CF00EEAF-0634-4EEB-81E5-9FBC2170F3F4}"/>
          </ac:cxnSpMkLst>
        </pc:cxnChg>
        <pc:cxnChg chg="add del">
          <ac:chgData name="DHANESH SEENIVASAN" userId="S::sdhaneshbtech19@ced.alliance.edu.in::5b0eb658-fe68-470b-870a-32b3205fe8a8" providerId="AD" clId="Web-{8CFE2B8F-5498-4CB8-BBAC-769E324F3025}" dt="2022-09-30T04:29:04.502" v="224"/>
          <ac:cxnSpMkLst>
            <pc:docMk/>
            <pc:sldMk cId="109857222" sldId="256"/>
            <ac:cxnSpMk id="28" creationId="{53E11676-332F-449D-9A03-6CE4ED25CC3C}"/>
          </ac:cxnSpMkLst>
        </pc:cxnChg>
        <pc:cxnChg chg="add">
          <ac:chgData name="DHANESH SEENIVASAN" userId="S::sdhaneshbtech19@ced.alliance.edu.in::5b0eb658-fe68-470b-870a-32b3205fe8a8" providerId="AD" clId="Web-{8CFE2B8F-5498-4CB8-BBAC-769E324F3025}" dt="2022-09-30T04:29:04.502" v="224"/>
          <ac:cxnSpMkLst>
            <pc:docMk/>
            <pc:sldMk cId="109857222" sldId="256"/>
            <ac:cxnSpMk id="33" creationId="{4436E0F2-A64B-471E-93C0-8DFE08CC57C8}"/>
          </ac:cxnSpMkLst>
        </pc:cxnChg>
        <pc:cxnChg chg="add">
          <ac:chgData name="DHANESH SEENIVASAN" userId="S::sdhaneshbtech19@ced.alliance.edu.in::5b0eb658-fe68-470b-870a-32b3205fe8a8" providerId="AD" clId="Web-{8CFE2B8F-5498-4CB8-BBAC-769E324F3025}" dt="2022-09-30T04:29:04.502" v="224"/>
          <ac:cxnSpMkLst>
            <pc:docMk/>
            <pc:sldMk cId="109857222" sldId="256"/>
            <ac:cxnSpMk id="35" creationId="{DC1E3AB1-2A8C-4607-9FAE-D8BDB280FE1A}"/>
          </ac:cxnSpMkLst>
        </pc:cxnChg>
        <pc:cxnChg chg="add">
          <ac:chgData name="DHANESH SEENIVASAN" userId="S::sdhaneshbtech19@ced.alliance.edu.in::5b0eb658-fe68-470b-870a-32b3205fe8a8" providerId="AD" clId="Web-{8CFE2B8F-5498-4CB8-BBAC-769E324F3025}" dt="2022-09-30T04:29:04.502" v="224"/>
          <ac:cxnSpMkLst>
            <pc:docMk/>
            <pc:sldMk cId="109857222" sldId="256"/>
            <ac:cxnSpMk id="37" creationId="{26D66059-832F-40B6-A35F-F56C8F38A1E7}"/>
          </ac:cxnSpMkLst>
        </pc:cxnChg>
        <pc:cxnChg chg="add">
          <ac:chgData name="DHANESH SEENIVASAN" userId="S::sdhaneshbtech19@ced.alliance.edu.in::5b0eb658-fe68-470b-870a-32b3205fe8a8" providerId="AD" clId="Web-{8CFE2B8F-5498-4CB8-BBAC-769E324F3025}" dt="2022-09-30T04:29:04.502" v="224"/>
          <ac:cxnSpMkLst>
            <pc:docMk/>
            <pc:sldMk cId="109857222" sldId="256"/>
            <ac:cxnSpMk id="39" creationId="{A515E2ED-7EA9-448D-83FA-54C3DF9723BD}"/>
          </ac:cxnSpMkLst>
        </pc:cxnChg>
        <pc:cxnChg chg="add">
          <ac:chgData name="DHANESH SEENIVASAN" userId="S::sdhaneshbtech19@ced.alliance.edu.in::5b0eb658-fe68-470b-870a-32b3205fe8a8" providerId="AD" clId="Web-{8CFE2B8F-5498-4CB8-BBAC-769E324F3025}" dt="2022-09-30T04:29:04.502" v="224"/>
          <ac:cxnSpMkLst>
            <pc:docMk/>
            <pc:sldMk cId="109857222" sldId="256"/>
            <ac:cxnSpMk id="41" creationId="{20595356-EABD-4767-AC9D-EA21FF115EC0}"/>
          </ac:cxnSpMkLst>
        </pc:cxnChg>
        <pc:cxnChg chg="add">
          <ac:chgData name="DHANESH SEENIVASAN" userId="S::sdhaneshbtech19@ced.alliance.edu.in::5b0eb658-fe68-470b-870a-32b3205fe8a8" providerId="AD" clId="Web-{8CFE2B8F-5498-4CB8-BBAC-769E324F3025}" dt="2022-09-30T04:29:04.502" v="224"/>
          <ac:cxnSpMkLst>
            <pc:docMk/>
            <pc:sldMk cId="109857222" sldId="256"/>
            <ac:cxnSpMk id="43" creationId="{28CD9F06-9628-469C-B788-A894E3E08281}"/>
          </ac:cxnSpMkLst>
        </pc:cxnChg>
        <pc:cxnChg chg="add">
          <ac:chgData name="DHANESH SEENIVASAN" userId="S::sdhaneshbtech19@ced.alliance.edu.in::5b0eb658-fe68-470b-870a-32b3205fe8a8" providerId="AD" clId="Web-{8CFE2B8F-5498-4CB8-BBAC-769E324F3025}" dt="2022-09-30T04:29:04.502" v="224"/>
          <ac:cxnSpMkLst>
            <pc:docMk/>
            <pc:sldMk cId="109857222" sldId="256"/>
            <ac:cxnSpMk id="45" creationId="{8550A431-0B61-421B-B4B7-24C0CFF0F938}"/>
          </ac:cxnSpMkLst>
        </pc:cxnChg>
        <pc:cxnChg chg="add">
          <ac:chgData name="DHANESH SEENIVASAN" userId="S::sdhaneshbtech19@ced.alliance.edu.in::5b0eb658-fe68-470b-870a-32b3205fe8a8" providerId="AD" clId="Web-{8CFE2B8F-5498-4CB8-BBAC-769E324F3025}" dt="2022-09-30T04:29:04.502" v="224"/>
          <ac:cxnSpMkLst>
            <pc:docMk/>
            <pc:sldMk cId="109857222" sldId="256"/>
            <ac:cxnSpMk id="51" creationId="{78FBE787-8B1D-40E5-8468-6F665BB5D7CB}"/>
          </ac:cxnSpMkLst>
        </pc:cxnChg>
      </pc:sldChg>
      <pc:sldChg chg="addSp delSp modSp new mod setBg">
        <pc:chgData name="DHANESH SEENIVASAN" userId="S::sdhaneshbtech19@ced.alliance.edu.in::5b0eb658-fe68-470b-870a-32b3205fe8a8" providerId="AD" clId="Web-{8CFE2B8F-5498-4CB8-BBAC-769E324F3025}" dt="2022-09-30T04:37:25.367" v="254"/>
        <pc:sldMkLst>
          <pc:docMk/>
          <pc:sldMk cId="514642411" sldId="257"/>
        </pc:sldMkLst>
        <pc:spChg chg="mod">
          <ac:chgData name="DHANESH SEENIVASAN" userId="S::sdhaneshbtech19@ced.alliance.edu.in::5b0eb658-fe68-470b-870a-32b3205fe8a8" providerId="AD" clId="Web-{8CFE2B8F-5498-4CB8-BBAC-769E324F3025}" dt="2022-09-30T04:15:58.258" v="45"/>
          <ac:spMkLst>
            <pc:docMk/>
            <pc:sldMk cId="514642411" sldId="257"/>
            <ac:spMk id="2" creationId="{17DA83AD-3660-7373-BD1F-FA237DD77D71}"/>
          </ac:spMkLst>
        </pc:spChg>
        <pc:spChg chg="add del mod">
          <ac:chgData name="DHANESH SEENIVASAN" userId="S::sdhaneshbtech19@ced.alliance.edu.in::5b0eb658-fe68-470b-870a-32b3205fe8a8" providerId="AD" clId="Web-{8CFE2B8F-5498-4CB8-BBAC-769E324F3025}" dt="2022-09-30T04:35:43.460" v="248"/>
          <ac:spMkLst>
            <pc:docMk/>
            <pc:sldMk cId="514642411" sldId="257"/>
            <ac:spMk id="4" creationId="{748EC081-DE7A-AD24-297A-5CB8B4F054A6}"/>
          </ac:spMkLst>
        </pc:spChg>
        <pc:spChg chg="add del">
          <ac:chgData name="DHANESH SEENIVASAN" userId="S::sdhaneshbtech19@ced.alliance.edu.in::5b0eb658-fe68-470b-870a-32b3205fe8a8" providerId="AD" clId="Web-{8CFE2B8F-5498-4CB8-BBAC-769E324F3025}" dt="2022-09-30T04:37:25.367" v="254"/>
          <ac:spMkLst>
            <pc:docMk/>
            <pc:sldMk cId="514642411" sldId="257"/>
            <ac:spMk id="22" creationId="{052B717E-679E-41A4-B95A-8F7DFAD3FA30}"/>
          </ac:spMkLst>
        </pc:spChg>
        <pc:spChg chg="add del">
          <ac:chgData name="DHANESH SEENIVASAN" userId="S::sdhaneshbtech19@ced.alliance.edu.in::5b0eb658-fe68-470b-870a-32b3205fe8a8" providerId="AD" clId="Web-{8CFE2B8F-5498-4CB8-BBAC-769E324F3025}" dt="2022-09-30T04:37:25.367" v="254"/>
          <ac:spMkLst>
            <pc:docMk/>
            <pc:sldMk cId="514642411" sldId="257"/>
            <ac:spMk id="24" creationId="{0B0EB278-F8C7-43AD-BCE2-A2F4D98C499D}"/>
          </ac:spMkLst>
        </pc:spChg>
        <pc:spChg chg="add">
          <ac:chgData name="DHANESH SEENIVASAN" userId="S::sdhaneshbtech19@ced.alliance.edu.in::5b0eb658-fe68-470b-870a-32b3205fe8a8" providerId="AD" clId="Web-{8CFE2B8F-5498-4CB8-BBAC-769E324F3025}" dt="2022-09-30T04:37:25.367" v="254"/>
          <ac:spMkLst>
            <pc:docMk/>
            <pc:sldMk cId="514642411" sldId="257"/>
            <ac:spMk id="49" creationId="{052B717E-679E-41A4-B95A-8F7DFAD3FA30}"/>
          </ac:spMkLst>
        </pc:spChg>
        <pc:spChg chg="add">
          <ac:chgData name="DHANESH SEENIVASAN" userId="S::sdhaneshbtech19@ced.alliance.edu.in::5b0eb658-fe68-470b-870a-32b3205fe8a8" providerId="AD" clId="Web-{8CFE2B8F-5498-4CB8-BBAC-769E324F3025}" dt="2022-09-30T04:37:25.367" v="254"/>
          <ac:spMkLst>
            <pc:docMk/>
            <pc:sldMk cId="514642411" sldId="257"/>
            <ac:spMk id="51" creationId="{0B0EB278-F8C7-43AD-BCE2-A2F4D98C499D}"/>
          </ac:spMkLst>
        </pc:spChg>
        <pc:picChg chg="add del mod">
          <ac:chgData name="DHANESH SEENIVASAN" userId="S::sdhaneshbtech19@ced.alliance.edu.in::5b0eb658-fe68-470b-870a-32b3205fe8a8" providerId="AD" clId="Web-{8CFE2B8F-5498-4CB8-BBAC-769E324F3025}" dt="2022-09-30T04:35:33.804" v="242"/>
          <ac:picMkLst>
            <pc:docMk/>
            <pc:sldMk cId="514642411" sldId="257"/>
            <ac:picMk id="3" creationId="{DDBC2124-F705-8AA5-B6E3-CBA0C76519F6}"/>
          </ac:picMkLst>
        </pc:picChg>
        <pc:picChg chg="add mod">
          <ac:chgData name="DHANESH SEENIVASAN" userId="S::sdhaneshbtech19@ced.alliance.edu.in::5b0eb658-fe68-470b-870a-32b3205fe8a8" providerId="AD" clId="Web-{8CFE2B8F-5498-4CB8-BBAC-769E324F3025}" dt="2022-09-30T04:37:25.367" v="254"/>
          <ac:picMkLst>
            <pc:docMk/>
            <pc:sldMk cId="514642411" sldId="257"/>
            <ac:picMk id="5" creationId="{C5926D50-D253-758E-69A2-931AA3B2F166}"/>
          </ac:picMkLst>
        </pc:picChg>
        <pc:cxnChg chg="add del">
          <ac:chgData name="DHANESH SEENIVASAN" userId="S::sdhaneshbtech19@ced.alliance.edu.in::5b0eb658-fe68-470b-870a-32b3205fe8a8" providerId="AD" clId="Web-{8CFE2B8F-5498-4CB8-BBAC-769E324F3025}" dt="2022-09-30T04:37:25.367" v="254"/>
          <ac:cxnSpMkLst>
            <pc:docMk/>
            <pc:sldMk cId="514642411" sldId="257"/>
            <ac:cxnSpMk id="8" creationId="{4436E0F2-A64B-471E-93C0-8DFE08CC57C8}"/>
          </ac:cxnSpMkLst>
        </pc:cxnChg>
        <pc:cxnChg chg="add del">
          <ac:chgData name="DHANESH SEENIVASAN" userId="S::sdhaneshbtech19@ced.alliance.edu.in::5b0eb658-fe68-470b-870a-32b3205fe8a8" providerId="AD" clId="Web-{8CFE2B8F-5498-4CB8-BBAC-769E324F3025}" dt="2022-09-30T04:37:25.367" v="254"/>
          <ac:cxnSpMkLst>
            <pc:docMk/>
            <pc:sldMk cId="514642411" sldId="257"/>
            <ac:cxnSpMk id="10" creationId="{DC1E3AB1-2A8C-4607-9FAE-D8BDB280FE1A}"/>
          </ac:cxnSpMkLst>
        </pc:cxnChg>
        <pc:cxnChg chg="add del">
          <ac:chgData name="DHANESH SEENIVASAN" userId="S::sdhaneshbtech19@ced.alliance.edu.in::5b0eb658-fe68-470b-870a-32b3205fe8a8" providerId="AD" clId="Web-{8CFE2B8F-5498-4CB8-BBAC-769E324F3025}" dt="2022-09-30T04:37:25.367" v="254"/>
          <ac:cxnSpMkLst>
            <pc:docMk/>
            <pc:sldMk cId="514642411" sldId="257"/>
            <ac:cxnSpMk id="12" creationId="{26D66059-832F-40B6-A35F-F56C8F38A1E7}"/>
          </ac:cxnSpMkLst>
        </pc:cxnChg>
        <pc:cxnChg chg="add del">
          <ac:chgData name="DHANESH SEENIVASAN" userId="S::sdhaneshbtech19@ced.alliance.edu.in::5b0eb658-fe68-470b-870a-32b3205fe8a8" providerId="AD" clId="Web-{8CFE2B8F-5498-4CB8-BBAC-769E324F3025}" dt="2022-09-30T04:37:25.367" v="254"/>
          <ac:cxnSpMkLst>
            <pc:docMk/>
            <pc:sldMk cId="514642411" sldId="257"/>
            <ac:cxnSpMk id="14" creationId="{A515E2ED-7EA9-448D-83FA-54C3DF9723BD}"/>
          </ac:cxnSpMkLst>
        </pc:cxnChg>
        <pc:cxnChg chg="add del">
          <ac:chgData name="DHANESH SEENIVASAN" userId="S::sdhaneshbtech19@ced.alliance.edu.in::5b0eb658-fe68-470b-870a-32b3205fe8a8" providerId="AD" clId="Web-{8CFE2B8F-5498-4CB8-BBAC-769E324F3025}" dt="2022-09-30T04:37:25.367" v="254"/>
          <ac:cxnSpMkLst>
            <pc:docMk/>
            <pc:sldMk cId="514642411" sldId="257"/>
            <ac:cxnSpMk id="16" creationId="{20595356-EABD-4767-AC9D-EA21FF115EC0}"/>
          </ac:cxnSpMkLst>
        </pc:cxnChg>
        <pc:cxnChg chg="add del">
          <ac:chgData name="DHANESH SEENIVASAN" userId="S::sdhaneshbtech19@ced.alliance.edu.in::5b0eb658-fe68-470b-870a-32b3205fe8a8" providerId="AD" clId="Web-{8CFE2B8F-5498-4CB8-BBAC-769E324F3025}" dt="2022-09-30T04:37:25.367" v="254"/>
          <ac:cxnSpMkLst>
            <pc:docMk/>
            <pc:sldMk cId="514642411" sldId="257"/>
            <ac:cxnSpMk id="18" creationId="{28CD9F06-9628-469C-B788-A894E3E08281}"/>
          </ac:cxnSpMkLst>
        </pc:cxnChg>
        <pc:cxnChg chg="add del">
          <ac:chgData name="DHANESH SEENIVASAN" userId="S::sdhaneshbtech19@ced.alliance.edu.in::5b0eb658-fe68-470b-870a-32b3205fe8a8" providerId="AD" clId="Web-{8CFE2B8F-5498-4CB8-BBAC-769E324F3025}" dt="2022-09-30T04:37:25.367" v="254"/>
          <ac:cxnSpMkLst>
            <pc:docMk/>
            <pc:sldMk cId="514642411" sldId="257"/>
            <ac:cxnSpMk id="20" creationId="{8550A431-0B61-421B-B4B7-24C0CFF0F938}"/>
          </ac:cxnSpMkLst>
        </pc:cxnChg>
        <pc:cxnChg chg="add del">
          <ac:chgData name="DHANESH SEENIVASAN" userId="S::sdhaneshbtech19@ced.alliance.edu.in::5b0eb658-fe68-470b-870a-32b3205fe8a8" providerId="AD" clId="Web-{8CFE2B8F-5498-4CB8-BBAC-769E324F3025}" dt="2022-09-30T04:37:25.367" v="254"/>
          <ac:cxnSpMkLst>
            <pc:docMk/>
            <pc:sldMk cId="514642411" sldId="257"/>
            <ac:cxnSpMk id="26" creationId="{50A7A0AD-25ED-4137-AA04-A0E36CAA8E4A}"/>
          </ac:cxnSpMkLst>
        </pc:cxnChg>
        <pc:cxnChg chg="add del">
          <ac:chgData name="DHANESH SEENIVASAN" userId="S::sdhaneshbtech19@ced.alliance.edu.in::5b0eb658-fe68-470b-870a-32b3205fe8a8" providerId="AD" clId="Web-{8CFE2B8F-5498-4CB8-BBAC-769E324F3025}" dt="2022-09-30T04:37:25.367" v="254"/>
          <ac:cxnSpMkLst>
            <pc:docMk/>
            <pc:sldMk cId="514642411" sldId="257"/>
            <ac:cxnSpMk id="28" creationId="{B186F20B-6445-4368-B022-F9EABF15AE19}"/>
          </ac:cxnSpMkLst>
        </pc:cxnChg>
        <pc:cxnChg chg="add del">
          <ac:chgData name="DHANESH SEENIVASAN" userId="S::sdhaneshbtech19@ced.alliance.edu.in::5b0eb658-fe68-470b-870a-32b3205fe8a8" providerId="AD" clId="Web-{8CFE2B8F-5498-4CB8-BBAC-769E324F3025}" dt="2022-09-30T04:37:25.367" v="254"/>
          <ac:cxnSpMkLst>
            <pc:docMk/>
            <pc:sldMk cId="514642411" sldId="257"/>
            <ac:cxnSpMk id="30" creationId="{99F97BBF-9EBF-4BEE-B39C-E6C666941D8D}"/>
          </ac:cxnSpMkLst>
        </pc:cxnChg>
        <pc:cxnChg chg="add">
          <ac:chgData name="DHANESH SEENIVASAN" userId="S::sdhaneshbtech19@ced.alliance.edu.in::5b0eb658-fe68-470b-870a-32b3205fe8a8" providerId="AD" clId="Web-{8CFE2B8F-5498-4CB8-BBAC-769E324F3025}" dt="2022-09-30T04:37:25.367" v="254"/>
          <ac:cxnSpMkLst>
            <pc:docMk/>
            <pc:sldMk cId="514642411" sldId="257"/>
            <ac:cxnSpMk id="35" creationId="{4436E0F2-A64B-471E-93C0-8DFE08CC57C8}"/>
          </ac:cxnSpMkLst>
        </pc:cxnChg>
        <pc:cxnChg chg="add">
          <ac:chgData name="DHANESH SEENIVASAN" userId="S::sdhaneshbtech19@ced.alliance.edu.in::5b0eb658-fe68-470b-870a-32b3205fe8a8" providerId="AD" clId="Web-{8CFE2B8F-5498-4CB8-BBAC-769E324F3025}" dt="2022-09-30T04:37:25.367" v="254"/>
          <ac:cxnSpMkLst>
            <pc:docMk/>
            <pc:sldMk cId="514642411" sldId="257"/>
            <ac:cxnSpMk id="37" creationId="{DC1E3AB1-2A8C-4607-9FAE-D8BDB280FE1A}"/>
          </ac:cxnSpMkLst>
        </pc:cxnChg>
        <pc:cxnChg chg="add">
          <ac:chgData name="DHANESH SEENIVASAN" userId="S::sdhaneshbtech19@ced.alliance.edu.in::5b0eb658-fe68-470b-870a-32b3205fe8a8" providerId="AD" clId="Web-{8CFE2B8F-5498-4CB8-BBAC-769E324F3025}" dt="2022-09-30T04:37:25.367" v="254"/>
          <ac:cxnSpMkLst>
            <pc:docMk/>
            <pc:sldMk cId="514642411" sldId="257"/>
            <ac:cxnSpMk id="39" creationId="{26D66059-832F-40B6-A35F-F56C8F38A1E7}"/>
          </ac:cxnSpMkLst>
        </pc:cxnChg>
        <pc:cxnChg chg="add">
          <ac:chgData name="DHANESH SEENIVASAN" userId="S::sdhaneshbtech19@ced.alliance.edu.in::5b0eb658-fe68-470b-870a-32b3205fe8a8" providerId="AD" clId="Web-{8CFE2B8F-5498-4CB8-BBAC-769E324F3025}" dt="2022-09-30T04:37:25.367" v="254"/>
          <ac:cxnSpMkLst>
            <pc:docMk/>
            <pc:sldMk cId="514642411" sldId="257"/>
            <ac:cxnSpMk id="41" creationId="{A515E2ED-7EA9-448D-83FA-54C3DF9723BD}"/>
          </ac:cxnSpMkLst>
        </pc:cxnChg>
        <pc:cxnChg chg="add">
          <ac:chgData name="DHANESH SEENIVASAN" userId="S::sdhaneshbtech19@ced.alliance.edu.in::5b0eb658-fe68-470b-870a-32b3205fe8a8" providerId="AD" clId="Web-{8CFE2B8F-5498-4CB8-BBAC-769E324F3025}" dt="2022-09-30T04:37:25.367" v="254"/>
          <ac:cxnSpMkLst>
            <pc:docMk/>
            <pc:sldMk cId="514642411" sldId="257"/>
            <ac:cxnSpMk id="43" creationId="{20595356-EABD-4767-AC9D-EA21FF115EC0}"/>
          </ac:cxnSpMkLst>
        </pc:cxnChg>
        <pc:cxnChg chg="add">
          <ac:chgData name="DHANESH SEENIVASAN" userId="S::sdhaneshbtech19@ced.alliance.edu.in::5b0eb658-fe68-470b-870a-32b3205fe8a8" providerId="AD" clId="Web-{8CFE2B8F-5498-4CB8-BBAC-769E324F3025}" dt="2022-09-30T04:37:25.367" v="254"/>
          <ac:cxnSpMkLst>
            <pc:docMk/>
            <pc:sldMk cId="514642411" sldId="257"/>
            <ac:cxnSpMk id="45" creationId="{28CD9F06-9628-469C-B788-A894E3E08281}"/>
          </ac:cxnSpMkLst>
        </pc:cxnChg>
        <pc:cxnChg chg="add">
          <ac:chgData name="DHANESH SEENIVASAN" userId="S::sdhaneshbtech19@ced.alliance.edu.in::5b0eb658-fe68-470b-870a-32b3205fe8a8" providerId="AD" clId="Web-{8CFE2B8F-5498-4CB8-BBAC-769E324F3025}" dt="2022-09-30T04:37:25.367" v="254"/>
          <ac:cxnSpMkLst>
            <pc:docMk/>
            <pc:sldMk cId="514642411" sldId="257"/>
            <ac:cxnSpMk id="47" creationId="{8550A431-0B61-421B-B4B7-24C0CFF0F938}"/>
          </ac:cxnSpMkLst>
        </pc:cxnChg>
        <pc:cxnChg chg="add">
          <ac:chgData name="DHANESH SEENIVASAN" userId="S::sdhaneshbtech19@ced.alliance.edu.in::5b0eb658-fe68-470b-870a-32b3205fe8a8" providerId="AD" clId="Web-{8CFE2B8F-5498-4CB8-BBAC-769E324F3025}" dt="2022-09-30T04:37:25.367" v="254"/>
          <ac:cxnSpMkLst>
            <pc:docMk/>
            <pc:sldMk cId="514642411" sldId="257"/>
            <ac:cxnSpMk id="53" creationId="{50A7A0AD-25ED-4137-AA04-A0E36CAA8E4A}"/>
          </ac:cxnSpMkLst>
        </pc:cxnChg>
        <pc:cxnChg chg="add">
          <ac:chgData name="DHANESH SEENIVASAN" userId="S::sdhaneshbtech19@ced.alliance.edu.in::5b0eb658-fe68-470b-870a-32b3205fe8a8" providerId="AD" clId="Web-{8CFE2B8F-5498-4CB8-BBAC-769E324F3025}" dt="2022-09-30T04:37:25.367" v="254"/>
          <ac:cxnSpMkLst>
            <pc:docMk/>
            <pc:sldMk cId="514642411" sldId="257"/>
            <ac:cxnSpMk id="55" creationId="{B186F20B-6445-4368-B022-F9EABF15AE19}"/>
          </ac:cxnSpMkLst>
        </pc:cxnChg>
        <pc:cxnChg chg="add">
          <ac:chgData name="DHANESH SEENIVASAN" userId="S::sdhaneshbtech19@ced.alliance.edu.in::5b0eb658-fe68-470b-870a-32b3205fe8a8" providerId="AD" clId="Web-{8CFE2B8F-5498-4CB8-BBAC-769E324F3025}" dt="2022-09-30T04:37:25.367" v="254"/>
          <ac:cxnSpMkLst>
            <pc:docMk/>
            <pc:sldMk cId="514642411" sldId="257"/>
            <ac:cxnSpMk id="57" creationId="{99F97BBF-9EBF-4BEE-B39C-E6C666941D8D}"/>
          </ac:cxnSpMkLst>
        </pc:cxnChg>
      </pc:sldChg>
      <pc:sldChg chg="addSp modSp new mod setBg">
        <pc:chgData name="DHANESH SEENIVASAN" userId="S::sdhaneshbtech19@ced.alliance.edu.in::5b0eb658-fe68-470b-870a-32b3205fe8a8" providerId="AD" clId="Web-{8CFE2B8F-5498-4CB8-BBAC-769E324F3025}" dt="2022-09-30T04:25:51.328" v="154" actId="20577"/>
        <pc:sldMkLst>
          <pc:docMk/>
          <pc:sldMk cId="3676944286" sldId="258"/>
        </pc:sldMkLst>
        <pc:spChg chg="mod">
          <ac:chgData name="DHANESH SEENIVASAN" userId="S::sdhaneshbtech19@ced.alliance.edu.in::5b0eb658-fe68-470b-870a-32b3205fe8a8" providerId="AD" clId="Web-{8CFE2B8F-5498-4CB8-BBAC-769E324F3025}" dt="2022-09-30T04:20:01.980" v="54" actId="14100"/>
          <ac:spMkLst>
            <pc:docMk/>
            <pc:sldMk cId="3676944286" sldId="258"/>
            <ac:spMk id="2" creationId="{5DFA1AF3-E5E1-217C-FD16-7CFDEB70E939}"/>
          </ac:spMkLst>
        </pc:spChg>
        <pc:spChg chg="mod">
          <ac:chgData name="DHANESH SEENIVASAN" userId="S::sdhaneshbtech19@ced.alliance.edu.in::5b0eb658-fe68-470b-870a-32b3205fe8a8" providerId="AD" clId="Web-{8CFE2B8F-5498-4CB8-BBAC-769E324F3025}" dt="2022-09-30T04:25:51.328" v="154" actId="20577"/>
          <ac:spMkLst>
            <pc:docMk/>
            <pc:sldMk cId="3676944286" sldId="258"/>
            <ac:spMk id="3" creationId="{8BFD3C2F-B7E3-2489-9234-B16917B752BC}"/>
          </ac:spMkLst>
        </pc:spChg>
        <pc:spChg chg="add">
          <ac:chgData name="DHANESH SEENIVASAN" userId="S::sdhaneshbtech19@ced.alliance.edu.in::5b0eb658-fe68-470b-870a-32b3205fe8a8" providerId="AD" clId="Web-{8CFE2B8F-5498-4CB8-BBAC-769E324F3025}" dt="2022-09-30T04:17:22.009" v="47"/>
          <ac:spMkLst>
            <pc:docMk/>
            <pc:sldMk cId="3676944286" sldId="258"/>
            <ac:spMk id="8" creationId="{81775E6C-9FE7-4AE4-ABE7-2568D95DEAE0}"/>
          </ac:spMkLst>
        </pc:spChg>
        <pc:spChg chg="add">
          <ac:chgData name="DHANESH SEENIVASAN" userId="S::sdhaneshbtech19@ced.alliance.edu.in::5b0eb658-fe68-470b-870a-32b3205fe8a8" providerId="AD" clId="Web-{8CFE2B8F-5498-4CB8-BBAC-769E324F3025}" dt="2022-09-30T04:17:22.009" v="47"/>
          <ac:spMkLst>
            <pc:docMk/>
            <pc:sldMk cId="3676944286" sldId="258"/>
            <ac:spMk id="10" creationId="{8CECB99A-E2AB-482F-A307-48795531018B}"/>
          </ac:spMkLst>
        </pc:spChg>
        <pc:cxnChg chg="add">
          <ac:chgData name="DHANESH SEENIVASAN" userId="S::sdhaneshbtech19@ced.alliance.edu.in::5b0eb658-fe68-470b-870a-32b3205fe8a8" providerId="AD" clId="Web-{8CFE2B8F-5498-4CB8-BBAC-769E324F3025}" dt="2022-09-30T04:17:22.009" v="47"/>
          <ac:cxnSpMkLst>
            <pc:docMk/>
            <pc:sldMk cId="3676944286" sldId="258"/>
            <ac:cxnSpMk id="12" creationId="{E8A66062-E0FE-4EE7-9840-EC05B87ACF47}"/>
          </ac:cxnSpMkLst>
        </pc:cxnChg>
        <pc:cxnChg chg="add">
          <ac:chgData name="DHANESH SEENIVASAN" userId="S::sdhaneshbtech19@ced.alliance.edu.in::5b0eb658-fe68-470b-870a-32b3205fe8a8" providerId="AD" clId="Web-{8CFE2B8F-5498-4CB8-BBAC-769E324F3025}" dt="2022-09-30T04:17:22.009" v="47"/>
          <ac:cxnSpMkLst>
            <pc:docMk/>
            <pc:sldMk cId="3676944286" sldId="258"/>
            <ac:cxnSpMk id="14" creationId="{A3B4C179-2540-4304-9C9C-2AAAA53EFDC7}"/>
          </ac:cxnSpMkLst>
        </pc:cxnChg>
      </pc:sldChg>
      <pc:sldChg chg="new del">
        <pc:chgData name="DHANESH SEENIVASAN" userId="S::sdhaneshbtech19@ced.alliance.edu.in::5b0eb658-fe68-470b-870a-32b3205fe8a8" providerId="AD" clId="Web-{8CFE2B8F-5498-4CB8-BBAC-769E324F3025}" dt="2022-09-30T04:26:16.031" v="156"/>
        <pc:sldMkLst>
          <pc:docMk/>
          <pc:sldMk cId="2813320432" sldId="259"/>
        </pc:sldMkLst>
      </pc:sldChg>
      <pc:sldChg chg="modSp add replId">
        <pc:chgData name="DHANESH SEENIVASAN" userId="S::sdhaneshbtech19@ced.alliance.edu.in::5b0eb658-fe68-470b-870a-32b3205fe8a8" providerId="AD" clId="Web-{8CFE2B8F-5498-4CB8-BBAC-769E324F3025}" dt="2022-09-30T04:27:06.532" v="166" actId="20577"/>
        <pc:sldMkLst>
          <pc:docMk/>
          <pc:sldMk cId="3065377170" sldId="259"/>
        </pc:sldMkLst>
        <pc:spChg chg="mod">
          <ac:chgData name="DHANESH SEENIVASAN" userId="S::sdhaneshbtech19@ced.alliance.edu.in::5b0eb658-fe68-470b-870a-32b3205fe8a8" providerId="AD" clId="Web-{8CFE2B8F-5498-4CB8-BBAC-769E324F3025}" dt="2022-09-30T04:27:06.532" v="166" actId="20577"/>
          <ac:spMkLst>
            <pc:docMk/>
            <pc:sldMk cId="3065377170" sldId="259"/>
            <ac:spMk id="3" creationId="{8BFD3C2F-B7E3-2489-9234-B16917B752BC}"/>
          </ac:spMkLst>
        </pc:spChg>
      </pc:sldChg>
      <pc:sldChg chg="addSp modSp new mod setBg">
        <pc:chgData name="DHANESH SEENIVASAN" userId="S::sdhaneshbtech19@ced.alliance.edu.in::5b0eb658-fe68-470b-870a-32b3205fe8a8" providerId="AD" clId="Web-{8CFE2B8F-5498-4CB8-BBAC-769E324F3025}" dt="2022-09-30T04:52:36.535" v="357" actId="20577"/>
        <pc:sldMkLst>
          <pc:docMk/>
          <pc:sldMk cId="4173445700" sldId="260"/>
        </pc:sldMkLst>
        <pc:spChg chg="mod">
          <ac:chgData name="DHANESH SEENIVASAN" userId="S::sdhaneshbtech19@ced.alliance.edu.in::5b0eb658-fe68-470b-870a-32b3205fe8a8" providerId="AD" clId="Web-{8CFE2B8F-5498-4CB8-BBAC-769E324F3025}" dt="2022-09-30T04:47:42.734" v="325"/>
          <ac:spMkLst>
            <pc:docMk/>
            <pc:sldMk cId="4173445700" sldId="260"/>
            <ac:spMk id="2" creationId="{B72DF0DA-40D3-4E1D-2CDC-32B1FE78902D}"/>
          </ac:spMkLst>
        </pc:spChg>
        <pc:spChg chg="add mod ord">
          <ac:chgData name="DHANESH SEENIVASAN" userId="S::sdhaneshbtech19@ced.alliance.edu.in::5b0eb658-fe68-470b-870a-32b3205fe8a8" providerId="AD" clId="Web-{8CFE2B8F-5498-4CB8-BBAC-769E324F3025}" dt="2022-09-30T04:47:42.734" v="325"/>
          <ac:spMkLst>
            <pc:docMk/>
            <pc:sldMk cId="4173445700" sldId="260"/>
            <ac:spMk id="3" creationId="{33987716-F7D7-0FD1-0350-D309EF5CAB8E}"/>
          </ac:spMkLst>
        </pc:spChg>
        <pc:spChg chg="add mod">
          <ac:chgData name="DHANESH SEENIVASAN" userId="S::sdhaneshbtech19@ced.alliance.edu.in::5b0eb658-fe68-470b-870a-32b3205fe8a8" providerId="AD" clId="Web-{8CFE2B8F-5498-4CB8-BBAC-769E324F3025}" dt="2022-09-30T04:52:36.535" v="357" actId="20577"/>
          <ac:spMkLst>
            <pc:docMk/>
            <pc:sldMk cId="4173445700" sldId="260"/>
            <ac:spMk id="4" creationId="{75328FCE-D12E-F503-9D9C-AB9E68DFB41C}"/>
          </ac:spMkLst>
        </pc:spChg>
        <pc:spChg chg="add">
          <ac:chgData name="DHANESH SEENIVASAN" userId="S::sdhaneshbtech19@ced.alliance.edu.in::5b0eb658-fe68-470b-870a-32b3205fe8a8" providerId="AD" clId="Web-{8CFE2B8F-5498-4CB8-BBAC-769E324F3025}" dt="2022-09-30T04:47:42.734" v="325"/>
          <ac:spMkLst>
            <pc:docMk/>
            <pc:sldMk cId="4173445700" sldId="260"/>
            <ac:spMk id="23" creationId="{81775E6C-9FE7-4AE4-ABE7-2568D95DEAE0}"/>
          </ac:spMkLst>
        </pc:spChg>
        <pc:spChg chg="add">
          <ac:chgData name="DHANESH SEENIVASAN" userId="S::sdhaneshbtech19@ced.alliance.edu.in::5b0eb658-fe68-470b-870a-32b3205fe8a8" providerId="AD" clId="Web-{8CFE2B8F-5498-4CB8-BBAC-769E324F3025}" dt="2022-09-30T04:47:42.734" v="325"/>
          <ac:spMkLst>
            <pc:docMk/>
            <pc:sldMk cId="4173445700" sldId="260"/>
            <ac:spMk id="25" creationId="{8CECB99A-E2AB-482F-A307-48795531018B}"/>
          </ac:spMkLst>
        </pc:spChg>
        <pc:cxnChg chg="add">
          <ac:chgData name="DHANESH SEENIVASAN" userId="S::sdhaneshbtech19@ced.alliance.edu.in::5b0eb658-fe68-470b-870a-32b3205fe8a8" providerId="AD" clId="Web-{8CFE2B8F-5498-4CB8-BBAC-769E324F3025}" dt="2022-09-30T04:47:42.734" v="325"/>
          <ac:cxnSpMkLst>
            <pc:docMk/>
            <pc:sldMk cId="4173445700" sldId="260"/>
            <ac:cxnSpMk id="9" creationId="{4436E0F2-A64B-471E-93C0-8DFE08CC57C8}"/>
          </ac:cxnSpMkLst>
        </pc:cxnChg>
        <pc:cxnChg chg="add">
          <ac:chgData name="DHANESH SEENIVASAN" userId="S::sdhaneshbtech19@ced.alliance.edu.in::5b0eb658-fe68-470b-870a-32b3205fe8a8" providerId="AD" clId="Web-{8CFE2B8F-5498-4CB8-BBAC-769E324F3025}" dt="2022-09-30T04:47:42.734" v="325"/>
          <ac:cxnSpMkLst>
            <pc:docMk/>
            <pc:sldMk cId="4173445700" sldId="260"/>
            <ac:cxnSpMk id="11" creationId="{DC1E3AB1-2A8C-4607-9FAE-D8BDB280FE1A}"/>
          </ac:cxnSpMkLst>
        </pc:cxnChg>
        <pc:cxnChg chg="add">
          <ac:chgData name="DHANESH SEENIVASAN" userId="S::sdhaneshbtech19@ced.alliance.edu.in::5b0eb658-fe68-470b-870a-32b3205fe8a8" providerId="AD" clId="Web-{8CFE2B8F-5498-4CB8-BBAC-769E324F3025}" dt="2022-09-30T04:47:42.734" v="325"/>
          <ac:cxnSpMkLst>
            <pc:docMk/>
            <pc:sldMk cId="4173445700" sldId="260"/>
            <ac:cxnSpMk id="13" creationId="{26D66059-832F-40B6-A35F-F56C8F38A1E7}"/>
          </ac:cxnSpMkLst>
        </pc:cxnChg>
        <pc:cxnChg chg="add">
          <ac:chgData name="DHANESH SEENIVASAN" userId="S::sdhaneshbtech19@ced.alliance.edu.in::5b0eb658-fe68-470b-870a-32b3205fe8a8" providerId="AD" clId="Web-{8CFE2B8F-5498-4CB8-BBAC-769E324F3025}" dt="2022-09-30T04:47:42.734" v="325"/>
          <ac:cxnSpMkLst>
            <pc:docMk/>
            <pc:sldMk cId="4173445700" sldId="260"/>
            <ac:cxnSpMk id="15" creationId="{A515E2ED-7EA9-448D-83FA-54C3DF9723BD}"/>
          </ac:cxnSpMkLst>
        </pc:cxnChg>
        <pc:cxnChg chg="add">
          <ac:chgData name="DHANESH SEENIVASAN" userId="S::sdhaneshbtech19@ced.alliance.edu.in::5b0eb658-fe68-470b-870a-32b3205fe8a8" providerId="AD" clId="Web-{8CFE2B8F-5498-4CB8-BBAC-769E324F3025}" dt="2022-09-30T04:47:42.734" v="325"/>
          <ac:cxnSpMkLst>
            <pc:docMk/>
            <pc:sldMk cId="4173445700" sldId="260"/>
            <ac:cxnSpMk id="17" creationId="{20595356-EABD-4767-AC9D-EA21FF115EC0}"/>
          </ac:cxnSpMkLst>
        </pc:cxnChg>
        <pc:cxnChg chg="add">
          <ac:chgData name="DHANESH SEENIVASAN" userId="S::sdhaneshbtech19@ced.alliance.edu.in::5b0eb658-fe68-470b-870a-32b3205fe8a8" providerId="AD" clId="Web-{8CFE2B8F-5498-4CB8-BBAC-769E324F3025}" dt="2022-09-30T04:47:42.734" v="325"/>
          <ac:cxnSpMkLst>
            <pc:docMk/>
            <pc:sldMk cId="4173445700" sldId="260"/>
            <ac:cxnSpMk id="19" creationId="{28CD9F06-9628-469C-B788-A894E3E08281}"/>
          </ac:cxnSpMkLst>
        </pc:cxnChg>
        <pc:cxnChg chg="add">
          <ac:chgData name="DHANESH SEENIVASAN" userId="S::sdhaneshbtech19@ced.alliance.edu.in::5b0eb658-fe68-470b-870a-32b3205fe8a8" providerId="AD" clId="Web-{8CFE2B8F-5498-4CB8-BBAC-769E324F3025}" dt="2022-09-30T04:47:42.734" v="325"/>
          <ac:cxnSpMkLst>
            <pc:docMk/>
            <pc:sldMk cId="4173445700" sldId="260"/>
            <ac:cxnSpMk id="21" creationId="{8550A431-0B61-421B-B4B7-24C0CFF0F938}"/>
          </ac:cxnSpMkLst>
        </pc:cxnChg>
        <pc:cxnChg chg="add">
          <ac:chgData name="DHANESH SEENIVASAN" userId="S::sdhaneshbtech19@ced.alliance.edu.in::5b0eb658-fe68-470b-870a-32b3205fe8a8" providerId="AD" clId="Web-{8CFE2B8F-5498-4CB8-BBAC-769E324F3025}" dt="2022-09-30T04:47:42.734" v="325"/>
          <ac:cxnSpMkLst>
            <pc:docMk/>
            <pc:sldMk cId="4173445700" sldId="260"/>
            <ac:cxnSpMk id="27" creationId="{E8A66062-E0FE-4EE7-9840-EC05B87ACF47}"/>
          </ac:cxnSpMkLst>
        </pc:cxnChg>
        <pc:cxnChg chg="add">
          <ac:chgData name="DHANESH SEENIVASAN" userId="S::sdhaneshbtech19@ced.alliance.edu.in::5b0eb658-fe68-470b-870a-32b3205fe8a8" providerId="AD" clId="Web-{8CFE2B8F-5498-4CB8-BBAC-769E324F3025}" dt="2022-09-30T04:47:42.734" v="325"/>
          <ac:cxnSpMkLst>
            <pc:docMk/>
            <pc:sldMk cId="4173445700" sldId="260"/>
            <ac:cxnSpMk id="29" creationId="{A3B4C179-2540-4304-9C9C-2AAAA53EFDC7}"/>
          </ac:cxnSpMkLst>
        </pc:cxnChg>
      </pc:sldChg>
      <pc:sldChg chg="addSp delSp modSp new mod setBg">
        <pc:chgData name="DHANESH SEENIVASAN" userId="S::sdhaneshbtech19@ced.alliance.edu.in::5b0eb658-fe68-470b-870a-32b3205fe8a8" providerId="AD" clId="Web-{8CFE2B8F-5498-4CB8-BBAC-769E324F3025}" dt="2022-09-30T04:51:49.784" v="354"/>
        <pc:sldMkLst>
          <pc:docMk/>
          <pc:sldMk cId="4246506244" sldId="261"/>
        </pc:sldMkLst>
        <pc:spChg chg="add del">
          <ac:chgData name="DHANESH SEENIVASAN" userId="S::sdhaneshbtech19@ced.alliance.edu.in::5b0eb658-fe68-470b-870a-32b3205fe8a8" providerId="AD" clId="Web-{8CFE2B8F-5498-4CB8-BBAC-769E324F3025}" dt="2022-09-30T04:51:49.784" v="353"/>
          <ac:spMkLst>
            <pc:docMk/>
            <pc:sldMk cId="4246506244" sldId="261"/>
            <ac:spMk id="7" creationId="{2D23EF01-5C9E-4B1E-85FE-E230C5BC9C19}"/>
          </ac:spMkLst>
        </pc:spChg>
        <pc:spChg chg="add del">
          <ac:chgData name="DHANESH SEENIVASAN" userId="S::sdhaneshbtech19@ced.alliance.edu.in::5b0eb658-fe68-470b-870a-32b3205fe8a8" providerId="AD" clId="Web-{8CFE2B8F-5498-4CB8-BBAC-769E324F3025}" dt="2022-09-30T04:51:49.784" v="353"/>
          <ac:spMkLst>
            <pc:docMk/>
            <pc:sldMk cId="4246506244" sldId="261"/>
            <ac:spMk id="9" creationId="{BF8F92FE-E706-460E-95F3-8B49EF548D94}"/>
          </ac:spMkLst>
        </pc:spChg>
        <pc:spChg chg="add">
          <ac:chgData name="DHANESH SEENIVASAN" userId="S::sdhaneshbtech19@ced.alliance.edu.in::5b0eb658-fe68-470b-870a-32b3205fe8a8" providerId="AD" clId="Web-{8CFE2B8F-5498-4CB8-BBAC-769E324F3025}" dt="2022-09-30T04:51:49.784" v="354"/>
          <ac:spMkLst>
            <pc:docMk/>
            <pc:sldMk cId="4246506244" sldId="261"/>
            <ac:spMk id="25" creationId="{2D23EF01-5C9E-4B1E-85FE-E230C5BC9C19}"/>
          </ac:spMkLst>
        </pc:spChg>
        <pc:picChg chg="add mod">
          <ac:chgData name="DHANESH SEENIVASAN" userId="S::sdhaneshbtech19@ced.alliance.edu.in::5b0eb658-fe68-470b-870a-32b3205fe8a8" providerId="AD" clId="Web-{8CFE2B8F-5498-4CB8-BBAC-769E324F3025}" dt="2022-09-30T04:51:49.784" v="354"/>
          <ac:picMkLst>
            <pc:docMk/>
            <pc:sldMk cId="4246506244" sldId="261"/>
            <ac:picMk id="2" creationId="{AF97F582-6FF9-77DD-AF51-DD046310379E}"/>
          </ac:picMkLst>
        </pc:picChg>
        <pc:cxnChg chg="add del">
          <ac:chgData name="DHANESH SEENIVASAN" userId="S::sdhaneshbtech19@ced.alliance.edu.in::5b0eb658-fe68-470b-870a-32b3205fe8a8" providerId="AD" clId="Web-{8CFE2B8F-5498-4CB8-BBAC-769E324F3025}" dt="2022-09-30T04:51:49.784" v="353"/>
          <ac:cxnSpMkLst>
            <pc:docMk/>
            <pc:sldMk cId="4246506244" sldId="261"/>
            <ac:cxnSpMk id="11" creationId="{4BBA8B30-585D-4596-A896-BF3FD1FB253F}"/>
          </ac:cxnSpMkLst>
        </pc:cxnChg>
        <pc:cxnChg chg="add del">
          <ac:chgData name="DHANESH SEENIVASAN" userId="S::sdhaneshbtech19@ced.alliance.edu.in::5b0eb658-fe68-470b-870a-32b3205fe8a8" providerId="AD" clId="Web-{8CFE2B8F-5498-4CB8-BBAC-769E324F3025}" dt="2022-09-30T04:51:49.784" v="353"/>
          <ac:cxnSpMkLst>
            <pc:docMk/>
            <pc:sldMk cId="4246506244" sldId="261"/>
            <ac:cxnSpMk id="13" creationId="{EFD94027-0273-4AF2-87C2-49EB6D655031}"/>
          </ac:cxnSpMkLst>
        </pc:cxnChg>
        <pc:cxnChg chg="add del">
          <ac:chgData name="DHANESH SEENIVASAN" userId="S::sdhaneshbtech19@ced.alliance.edu.in::5b0eb658-fe68-470b-870a-32b3205fe8a8" providerId="AD" clId="Web-{8CFE2B8F-5498-4CB8-BBAC-769E324F3025}" dt="2022-09-30T04:51:49.784" v="353"/>
          <ac:cxnSpMkLst>
            <pc:docMk/>
            <pc:sldMk cId="4246506244" sldId="261"/>
            <ac:cxnSpMk id="15" creationId="{94870472-9E8A-42D0-BDA3-B312F4C72AF6}"/>
          </ac:cxnSpMkLst>
        </pc:cxnChg>
        <pc:cxnChg chg="add del">
          <ac:chgData name="DHANESH SEENIVASAN" userId="S::sdhaneshbtech19@ced.alliance.edu.in::5b0eb658-fe68-470b-870a-32b3205fe8a8" providerId="AD" clId="Web-{8CFE2B8F-5498-4CB8-BBAC-769E324F3025}" dt="2022-09-30T04:51:49.784" v="353"/>
          <ac:cxnSpMkLst>
            <pc:docMk/>
            <pc:sldMk cId="4246506244" sldId="261"/>
            <ac:cxnSpMk id="17" creationId="{BD280D8D-93BB-4BD4-86DA-25993A4B527F}"/>
          </ac:cxnSpMkLst>
        </pc:cxnChg>
        <pc:cxnChg chg="add del">
          <ac:chgData name="DHANESH SEENIVASAN" userId="S::sdhaneshbtech19@ced.alliance.edu.in::5b0eb658-fe68-470b-870a-32b3205fe8a8" providerId="AD" clId="Web-{8CFE2B8F-5498-4CB8-BBAC-769E324F3025}" dt="2022-09-30T04:51:49.784" v="353"/>
          <ac:cxnSpMkLst>
            <pc:docMk/>
            <pc:sldMk cId="4246506244" sldId="261"/>
            <ac:cxnSpMk id="19" creationId="{A9FEC981-EB48-4A49-88DF-0A6DB2ECB0D3}"/>
          </ac:cxnSpMkLst>
        </pc:cxnChg>
        <pc:cxnChg chg="add del">
          <ac:chgData name="DHANESH SEENIVASAN" userId="S::sdhaneshbtech19@ced.alliance.edu.in::5b0eb658-fe68-470b-870a-32b3205fe8a8" providerId="AD" clId="Web-{8CFE2B8F-5498-4CB8-BBAC-769E324F3025}" dt="2022-09-30T04:51:49.784" v="353"/>
          <ac:cxnSpMkLst>
            <pc:docMk/>
            <pc:sldMk cId="4246506244" sldId="261"/>
            <ac:cxnSpMk id="21" creationId="{FB91E5C6-85F3-4BA6-9D1E-794A781F62DB}"/>
          </ac:cxnSpMkLst>
        </pc:cxnChg>
        <pc:cxnChg chg="add del">
          <ac:chgData name="DHANESH SEENIVASAN" userId="S::sdhaneshbtech19@ced.alliance.edu.in::5b0eb658-fe68-470b-870a-32b3205fe8a8" providerId="AD" clId="Web-{8CFE2B8F-5498-4CB8-BBAC-769E324F3025}" dt="2022-09-30T04:51:49.784" v="353"/>
          <ac:cxnSpMkLst>
            <pc:docMk/>
            <pc:sldMk cId="4246506244" sldId="261"/>
            <ac:cxnSpMk id="23" creationId="{1DBFF75F-844B-447A-A83D-D0B0D85175D2}"/>
          </ac:cxnSpMkLst>
        </pc:cxnChg>
        <pc:cxnChg chg="add">
          <ac:chgData name="DHANESH SEENIVASAN" userId="S::sdhaneshbtech19@ced.alliance.edu.in::5b0eb658-fe68-470b-870a-32b3205fe8a8" providerId="AD" clId="Web-{8CFE2B8F-5498-4CB8-BBAC-769E324F3025}" dt="2022-09-30T04:51:49.784" v="354"/>
          <ac:cxnSpMkLst>
            <pc:docMk/>
            <pc:sldMk cId="4246506244" sldId="261"/>
            <ac:cxnSpMk id="26" creationId="{EFD94027-0273-4AF2-87C2-49EB6D655031}"/>
          </ac:cxnSpMkLst>
        </pc:cxnChg>
        <pc:cxnChg chg="add">
          <ac:chgData name="DHANESH SEENIVASAN" userId="S::sdhaneshbtech19@ced.alliance.edu.in::5b0eb658-fe68-470b-870a-32b3205fe8a8" providerId="AD" clId="Web-{8CFE2B8F-5498-4CB8-BBAC-769E324F3025}" dt="2022-09-30T04:51:49.784" v="354"/>
          <ac:cxnSpMkLst>
            <pc:docMk/>
            <pc:sldMk cId="4246506244" sldId="261"/>
            <ac:cxnSpMk id="27" creationId="{94870472-9E8A-42D0-BDA3-B312F4C72AF6}"/>
          </ac:cxnSpMkLst>
        </pc:cxnChg>
        <pc:cxnChg chg="add">
          <ac:chgData name="DHANESH SEENIVASAN" userId="S::sdhaneshbtech19@ced.alliance.edu.in::5b0eb658-fe68-470b-870a-32b3205fe8a8" providerId="AD" clId="Web-{8CFE2B8F-5498-4CB8-BBAC-769E324F3025}" dt="2022-09-30T04:51:49.784" v="354"/>
          <ac:cxnSpMkLst>
            <pc:docMk/>
            <pc:sldMk cId="4246506244" sldId="261"/>
            <ac:cxnSpMk id="28" creationId="{E7FDDA27-9BF1-44E7-8DD4-975622B9BB01}"/>
          </ac:cxnSpMkLst>
        </pc:cxnChg>
        <pc:cxnChg chg="add">
          <ac:chgData name="DHANESH SEENIVASAN" userId="S::sdhaneshbtech19@ced.alliance.edu.in::5b0eb658-fe68-470b-870a-32b3205fe8a8" providerId="AD" clId="Web-{8CFE2B8F-5498-4CB8-BBAC-769E324F3025}" dt="2022-09-30T04:51:49.784" v="354"/>
          <ac:cxnSpMkLst>
            <pc:docMk/>
            <pc:sldMk cId="4246506244" sldId="261"/>
            <ac:cxnSpMk id="29" creationId="{BD280D8D-93BB-4BD4-86DA-25993A4B527F}"/>
          </ac:cxnSpMkLst>
        </pc:cxnChg>
        <pc:cxnChg chg="add">
          <ac:chgData name="DHANESH SEENIVASAN" userId="S::sdhaneshbtech19@ced.alliance.edu.in::5b0eb658-fe68-470b-870a-32b3205fe8a8" providerId="AD" clId="Web-{8CFE2B8F-5498-4CB8-BBAC-769E324F3025}" dt="2022-09-30T04:51:49.784" v="354"/>
          <ac:cxnSpMkLst>
            <pc:docMk/>
            <pc:sldMk cId="4246506244" sldId="261"/>
            <ac:cxnSpMk id="30" creationId="{A9FEC981-EB48-4A49-88DF-0A6DB2ECB0D3}"/>
          </ac:cxnSpMkLst>
        </pc:cxnChg>
        <pc:cxnChg chg="add">
          <ac:chgData name="DHANESH SEENIVASAN" userId="S::sdhaneshbtech19@ced.alliance.edu.in::5b0eb658-fe68-470b-870a-32b3205fe8a8" providerId="AD" clId="Web-{8CFE2B8F-5498-4CB8-BBAC-769E324F3025}" dt="2022-09-30T04:51:49.784" v="354"/>
          <ac:cxnSpMkLst>
            <pc:docMk/>
            <pc:sldMk cId="4246506244" sldId="261"/>
            <ac:cxnSpMk id="31" creationId="{1DBFF75F-844B-447A-A83D-D0B0D85175D2}"/>
          </ac:cxnSpMkLst>
        </pc:cxnChg>
      </pc:sldChg>
      <pc:sldChg chg="addSp delSp modSp new mod setBg">
        <pc:chgData name="DHANESH SEENIVASAN" userId="S::sdhaneshbtech19@ced.alliance.edu.in::5b0eb658-fe68-470b-870a-32b3205fe8a8" providerId="AD" clId="Web-{8CFE2B8F-5498-4CB8-BBAC-769E324F3025}" dt="2022-09-30T04:53:44.707" v="387"/>
        <pc:sldMkLst>
          <pc:docMk/>
          <pc:sldMk cId="3664736271" sldId="262"/>
        </pc:sldMkLst>
        <pc:spChg chg="add del mod">
          <ac:chgData name="DHANESH SEENIVASAN" userId="S::sdhaneshbtech19@ced.alliance.edu.in::5b0eb658-fe68-470b-870a-32b3205fe8a8" providerId="AD" clId="Web-{8CFE2B8F-5498-4CB8-BBAC-769E324F3025}" dt="2022-09-30T04:53:44.707" v="387"/>
          <ac:spMkLst>
            <pc:docMk/>
            <pc:sldMk cId="3664736271" sldId="262"/>
            <ac:spMk id="2" creationId="{8104EF25-2747-B89A-8F5F-324F08C562AE}"/>
          </ac:spMkLst>
        </pc:spChg>
        <pc:spChg chg="add">
          <ac:chgData name="DHANESH SEENIVASAN" userId="S::sdhaneshbtech19@ced.alliance.edu.in::5b0eb658-fe68-470b-870a-32b3205fe8a8" providerId="AD" clId="Web-{8CFE2B8F-5498-4CB8-BBAC-769E324F3025}" dt="2022-09-30T04:53:16.738" v="382"/>
          <ac:spMkLst>
            <pc:docMk/>
            <pc:sldMk cId="3664736271" sldId="262"/>
            <ac:spMk id="22" creationId="{347D15D9-90A9-4E6A-AA62-449B6AB43E70}"/>
          </ac:spMkLst>
        </pc:spChg>
        <pc:spChg chg="add del">
          <ac:chgData name="DHANESH SEENIVASAN" userId="S::sdhaneshbtech19@ced.alliance.edu.in::5b0eb658-fe68-470b-870a-32b3205fe8a8" providerId="AD" clId="Web-{8CFE2B8F-5498-4CB8-BBAC-769E324F3025}" dt="2022-09-30T04:53:44.660" v="386"/>
          <ac:spMkLst>
            <pc:docMk/>
            <pc:sldMk cId="3664736271" sldId="262"/>
            <ac:spMk id="23" creationId="{F8222250-799A-4AD0-9BD1-BE6EB7A06AD0}"/>
          </ac:spMkLst>
        </pc:spChg>
        <pc:spChg chg="add del">
          <ac:chgData name="DHANESH SEENIVASAN" userId="S::sdhaneshbtech19@ced.alliance.edu.in::5b0eb658-fe68-470b-870a-32b3205fe8a8" providerId="AD" clId="Web-{8CFE2B8F-5498-4CB8-BBAC-769E324F3025}" dt="2022-09-30T04:53:44.660" v="386"/>
          <ac:spMkLst>
            <pc:docMk/>
            <pc:sldMk cId="3664736271" sldId="262"/>
            <ac:spMk id="25" creationId="{B770432A-C0A6-4D4F-AE2C-705049DAB85F}"/>
          </ac:spMkLst>
        </pc:spChg>
        <pc:spChg chg="add">
          <ac:chgData name="DHANESH SEENIVASAN" userId="S::sdhaneshbtech19@ced.alliance.edu.in::5b0eb658-fe68-470b-870a-32b3205fe8a8" providerId="AD" clId="Web-{8CFE2B8F-5498-4CB8-BBAC-769E324F3025}" dt="2022-09-30T04:53:44.707" v="387"/>
          <ac:spMkLst>
            <pc:docMk/>
            <pc:sldMk cId="3664736271" sldId="262"/>
            <ac:spMk id="36" creationId="{347D15D9-90A9-4E6A-AA62-449B6AB43E70}"/>
          </ac:spMkLst>
        </pc:spChg>
        <pc:picChg chg="add">
          <ac:chgData name="DHANESH SEENIVASAN" userId="S::sdhaneshbtech19@ced.alliance.edu.in::5b0eb658-fe68-470b-870a-32b3205fe8a8" providerId="AD" clId="Web-{8CFE2B8F-5498-4CB8-BBAC-769E324F3025}" dt="2022-09-30T04:53:16.738" v="382"/>
          <ac:picMkLst>
            <pc:docMk/>
            <pc:sldMk cId="3664736271" sldId="262"/>
            <ac:picMk id="4" creationId="{3854E03B-6BDB-04F3-8D7D-154497A73C4E}"/>
          </ac:picMkLst>
        </pc:picChg>
        <pc:picChg chg="add del">
          <ac:chgData name="DHANESH SEENIVASAN" userId="S::sdhaneshbtech19@ced.alliance.edu.in::5b0eb658-fe68-470b-870a-32b3205fe8a8" providerId="AD" clId="Web-{8CFE2B8F-5498-4CB8-BBAC-769E324F3025}" dt="2022-09-30T04:53:44.660" v="386"/>
          <ac:picMkLst>
            <pc:docMk/>
            <pc:sldMk cId="3664736271" sldId="262"/>
            <ac:picMk id="6" creationId="{00751957-F910-E9B5-221E-4037CBCE4248}"/>
          </ac:picMkLst>
        </pc:picChg>
        <pc:picChg chg="add">
          <ac:chgData name="DHANESH SEENIVASAN" userId="S::sdhaneshbtech19@ced.alliance.edu.in::5b0eb658-fe68-470b-870a-32b3205fe8a8" providerId="AD" clId="Web-{8CFE2B8F-5498-4CB8-BBAC-769E324F3025}" dt="2022-09-30T04:53:44.707" v="387"/>
          <ac:picMkLst>
            <pc:docMk/>
            <pc:sldMk cId="3664736271" sldId="262"/>
            <ac:picMk id="39" creationId="{3854E03B-6BDB-04F3-8D7D-154497A73C4E}"/>
          </ac:picMkLst>
        </pc:picChg>
        <pc:cxnChg chg="add">
          <ac:chgData name="DHANESH SEENIVASAN" userId="S::sdhaneshbtech19@ced.alliance.edu.in::5b0eb658-fe68-470b-870a-32b3205fe8a8" providerId="AD" clId="Web-{8CFE2B8F-5498-4CB8-BBAC-769E324F3025}" dt="2022-09-30T04:53:16.738" v="382"/>
          <ac:cxnSpMkLst>
            <pc:docMk/>
            <pc:sldMk cId="3664736271" sldId="262"/>
            <ac:cxnSpMk id="8" creationId="{4436E0F2-A64B-471E-93C0-8DFE08CC57C8}"/>
          </ac:cxnSpMkLst>
        </pc:cxnChg>
        <pc:cxnChg chg="add del">
          <ac:chgData name="DHANESH SEENIVASAN" userId="S::sdhaneshbtech19@ced.alliance.edu.in::5b0eb658-fe68-470b-870a-32b3205fe8a8" providerId="AD" clId="Web-{8CFE2B8F-5498-4CB8-BBAC-769E324F3025}" dt="2022-09-30T04:53:44.660" v="386"/>
          <ac:cxnSpMkLst>
            <pc:docMk/>
            <pc:sldMk cId="3664736271" sldId="262"/>
            <ac:cxnSpMk id="9" creationId="{4436E0F2-A64B-471E-93C0-8DFE08CC57C8}"/>
          </ac:cxnSpMkLst>
        </pc:cxnChg>
        <pc:cxnChg chg="add">
          <ac:chgData name="DHANESH SEENIVASAN" userId="S::sdhaneshbtech19@ced.alliance.edu.in::5b0eb658-fe68-470b-870a-32b3205fe8a8" providerId="AD" clId="Web-{8CFE2B8F-5498-4CB8-BBAC-769E324F3025}" dt="2022-09-30T04:53:16.738" v="382"/>
          <ac:cxnSpMkLst>
            <pc:docMk/>
            <pc:sldMk cId="3664736271" sldId="262"/>
            <ac:cxnSpMk id="10" creationId="{DC1E3AB1-2A8C-4607-9FAE-D8BDB280FE1A}"/>
          </ac:cxnSpMkLst>
        </pc:cxnChg>
        <pc:cxnChg chg="add del">
          <ac:chgData name="DHANESH SEENIVASAN" userId="S::sdhaneshbtech19@ced.alliance.edu.in::5b0eb658-fe68-470b-870a-32b3205fe8a8" providerId="AD" clId="Web-{8CFE2B8F-5498-4CB8-BBAC-769E324F3025}" dt="2022-09-30T04:53:44.660" v="386"/>
          <ac:cxnSpMkLst>
            <pc:docMk/>
            <pc:sldMk cId="3664736271" sldId="262"/>
            <ac:cxnSpMk id="11" creationId="{DC1E3AB1-2A8C-4607-9FAE-D8BDB280FE1A}"/>
          </ac:cxnSpMkLst>
        </pc:cxnChg>
        <pc:cxnChg chg="add">
          <ac:chgData name="DHANESH SEENIVASAN" userId="S::sdhaneshbtech19@ced.alliance.edu.in::5b0eb658-fe68-470b-870a-32b3205fe8a8" providerId="AD" clId="Web-{8CFE2B8F-5498-4CB8-BBAC-769E324F3025}" dt="2022-09-30T04:53:16.738" v="382"/>
          <ac:cxnSpMkLst>
            <pc:docMk/>
            <pc:sldMk cId="3664736271" sldId="262"/>
            <ac:cxnSpMk id="12" creationId="{26D66059-832F-40B6-A35F-F56C8F38A1E7}"/>
          </ac:cxnSpMkLst>
        </pc:cxnChg>
        <pc:cxnChg chg="add del">
          <ac:chgData name="DHANESH SEENIVASAN" userId="S::sdhaneshbtech19@ced.alliance.edu.in::5b0eb658-fe68-470b-870a-32b3205fe8a8" providerId="AD" clId="Web-{8CFE2B8F-5498-4CB8-BBAC-769E324F3025}" dt="2022-09-30T04:53:44.660" v="386"/>
          <ac:cxnSpMkLst>
            <pc:docMk/>
            <pc:sldMk cId="3664736271" sldId="262"/>
            <ac:cxnSpMk id="13" creationId="{26D66059-832F-40B6-A35F-F56C8F38A1E7}"/>
          </ac:cxnSpMkLst>
        </pc:cxnChg>
        <pc:cxnChg chg="add">
          <ac:chgData name="DHANESH SEENIVASAN" userId="S::sdhaneshbtech19@ced.alliance.edu.in::5b0eb658-fe68-470b-870a-32b3205fe8a8" providerId="AD" clId="Web-{8CFE2B8F-5498-4CB8-BBAC-769E324F3025}" dt="2022-09-30T04:53:16.738" v="382"/>
          <ac:cxnSpMkLst>
            <pc:docMk/>
            <pc:sldMk cId="3664736271" sldId="262"/>
            <ac:cxnSpMk id="14" creationId="{A515E2ED-7EA9-448D-83FA-54C3DF9723BD}"/>
          </ac:cxnSpMkLst>
        </pc:cxnChg>
        <pc:cxnChg chg="add del">
          <ac:chgData name="DHANESH SEENIVASAN" userId="S::sdhaneshbtech19@ced.alliance.edu.in::5b0eb658-fe68-470b-870a-32b3205fe8a8" providerId="AD" clId="Web-{8CFE2B8F-5498-4CB8-BBAC-769E324F3025}" dt="2022-09-30T04:53:44.660" v="386"/>
          <ac:cxnSpMkLst>
            <pc:docMk/>
            <pc:sldMk cId="3664736271" sldId="262"/>
            <ac:cxnSpMk id="15" creationId="{A515E2ED-7EA9-448D-83FA-54C3DF9723BD}"/>
          </ac:cxnSpMkLst>
        </pc:cxnChg>
        <pc:cxnChg chg="add">
          <ac:chgData name="DHANESH SEENIVASAN" userId="S::sdhaneshbtech19@ced.alliance.edu.in::5b0eb658-fe68-470b-870a-32b3205fe8a8" providerId="AD" clId="Web-{8CFE2B8F-5498-4CB8-BBAC-769E324F3025}" dt="2022-09-30T04:53:16.738" v="382"/>
          <ac:cxnSpMkLst>
            <pc:docMk/>
            <pc:sldMk cId="3664736271" sldId="262"/>
            <ac:cxnSpMk id="16" creationId="{20595356-EABD-4767-AC9D-EA21FF115EC0}"/>
          </ac:cxnSpMkLst>
        </pc:cxnChg>
        <pc:cxnChg chg="add del">
          <ac:chgData name="DHANESH SEENIVASAN" userId="S::sdhaneshbtech19@ced.alliance.edu.in::5b0eb658-fe68-470b-870a-32b3205fe8a8" providerId="AD" clId="Web-{8CFE2B8F-5498-4CB8-BBAC-769E324F3025}" dt="2022-09-30T04:53:44.660" v="386"/>
          <ac:cxnSpMkLst>
            <pc:docMk/>
            <pc:sldMk cId="3664736271" sldId="262"/>
            <ac:cxnSpMk id="17" creationId="{20595356-EABD-4767-AC9D-EA21FF115EC0}"/>
          </ac:cxnSpMkLst>
        </pc:cxnChg>
        <pc:cxnChg chg="add">
          <ac:chgData name="DHANESH SEENIVASAN" userId="S::sdhaneshbtech19@ced.alliance.edu.in::5b0eb658-fe68-470b-870a-32b3205fe8a8" providerId="AD" clId="Web-{8CFE2B8F-5498-4CB8-BBAC-769E324F3025}" dt="2022-09-30T04:53:16.738" v="382"/>
          <ac:cxnSpMkLst>
            <pc:docMk/>
            <pc:sldMk cId="3664736271" sldId="262"/>
            <ac:cxnSpMk id="18" creationId="{28CD9F06-9628-469C-B788-A894E3E08281}"/>
          </ac:cxnSpMkLst>
        </pc:cxnChg>
        <pc:cxnChg chg="add del">
          <ac:chgData name="DHANESH SEENIVASAN" userId="S::sdhaneshbtech19@ced.alliance.edu.in::5b0eb658-fe68-470b-870a-32b3205fe8a8" providerId="AD" clId="Web-{8CFE2B8F-5498-4CB8-BBAC-769E324F3025}" dt="2022-09-30T04:53:44.660" v="386"/>
          <ac:cxnSpMkLst>
            <pc:docMk/>
            <pc:sldMk cId="3664736271" sldId="262"/>
            <ac:cxnSpMk id="19" creationId="{28CD9F06-9628-469C-B788-A894E3E08281}"/>
          </ac:cxnSpMkLst>
        </pc:cxnChg>
        <pc:cxnChg chg="add">
          <ac:chgData name="DHANESH SEENIVASAN" userId="S::sdhaneshbtech19@ced.alliance.edu.in::5b0eb658-fe68-470b-870a-32b3205fe8a8" providerId="AD" clId="Web-{8CFE2B8F-5498-4CB8-BBAC-769E324F3025}" dt="2022-09-30T04:53:16.738" v="382"/>
          <ac:cxnSpMkLst>
            <pc:docMk/>
            <pc:sldMk cId="3664736271" sldId="262"/>
            <ac:cxnSpMk id="20" creationId="{8550A431-0B61-421B-B4B7-24C0CFF0F938}"/>
          </ac:cxnSpMkLst>
        </pc:cxnChg>
        <pc:cxnChg chg="add del">
          <ac:chgData name="DHANESH SEENIVASAN" userId="S::sdhaneshbtech19@ced.alliance.edu.in::5b0eb658-fe68-470b-870a-32b3205fe8a8" providerId="AD" clId="Web-{8CFE2B8F-5498-4CB8-BBAC-769E324F3025}" dt="2022-09-30T04:53:44.660" v="386"/>
          <ac:cxnSpMkLst>
            <pc:docMk/>
            <pc:sldMk cId="3664736271" sldId="262"/>
            <ac:cxnSpMk id="21" creationId="{8550A431-0B61-421B-B4B7-24C0CFF0F938}"/>
          </ac:cxnSpMkLst>
        </pc:cxnChg>
        <pc:cxnChg chg="add">
          <ac:chgData name="DHANESH SEENIVASAN" userId="S::sdhaneshbtech19@ced.alliance.edu.in::5b0eb658-fe68-470b-870a-32b3205fe8a8" providerId="AD" clId="Web-{8CFE2B8F-5498-4CB8-BBAC-769E324F3025}" dt="2022-09-30T04:53:16.738" v="382"/>
          <ac:cxnSpMkLst>
            <pc:docMk/>
            <pc:sldMk cId="3664736271" sldId="262"/>
            <ac:cxnSpMk id="24" creationId="{C8E0C624-7103-45F7-A237-14308A041379}"/>
          </ac:cxnSpMkLst>
        </pc:cxnChg>
        <pc:cxnChg chg="add">
          <ac:chgData name="DHANESH SEENIVASAN" userId="S::sdhaneshbtech19@ced.alliance.edu.in::5b0eb658-fe68-470b-870a-32b3205fe8a8" providerId="AD" clId="Web-{8CFE2B8F-5498-4CB8-BBAC-769E324F3025}" dt="2022-09-30T04:53:16.738" v="382"/>
          <ac:cxnSpMkLst>
            <pc:docMk/>
            <pc:sldMk cId="3664736271" sldId="262"/>
            <ac:cxnSpMk id="26" creationId="{38FD9878-E089-4171-A5DE-FBD6ECB4E3AE}"/>
          </ac:cxnSpMkLst>
        </pc:cxnChg>
        <pc:cxnChg chg="add del">
          <ac:chgData name="DHANESH SEENIVASAN" userId="S::sdhaneshbtech19@ced.alliance.edu.in::5b0eb658-fe68-470b-870a-32b3205fe8a8" providerId="AD" clId="Web-{8CFE2B8F-5498-4CB8-BBAC-769E324F3025}" dt="2022-09-30T04:53:44.660" v="386"/>
          <ac:cxnSpMkLst>
            <pc:docMk/>
            <pc:sldMk cId="3664736271" sldId="262"/>
            <ac:cxnSpMk id="27" creationId="{78FBE787-8B1D-40E5-8468-6F665BB5D7CB}"/>
          </ac:cxnSpMkLst>
        </pc:cxnChg>
        <pc:cxnChg chg="add">
          <ac:chgData name="DHANESH SEENIVASAN" userId="S::sdhaneshbtech19@ced.alliance.edu.in::5b0eb658-fe68-470b-870a-32b3205fe8a8" providerId="AD" clId="Web-{8CFE2B8F-5498-4CB8-BBAC-769E324F3025}" dt="2022-09-30T04:53:44.707" v="387"/>
          <ac:cxnSpMkLst>
            <pc:docMk/>
            <pc:sldMk cId="3664736271" sldId="262"/>
            <ac:cxnSpMk id="29" creationId="{4436E0F2-A64B-471E-93C0-8DFE08CC57C8}"/>
          </ac:cxnSpMkLst>
        </pc:cxnChg>
        <pc:cxnChg chg="add">
          <ac:chgData name="DHANESH SEENIVASAN" userId="S::sdhaneshbtech19@ced.alliance.edu.in::5b0eb658-fe68-470b-870a-32b3205fe8a8" providerId="AD" clId="Web-{8CFE2B8F-5498-4CB8-BBAC-769E324F3025}" dt="2022-09-30T04:53:44.707" v="387"/>
          <ac:cxnSpMkLst>
            <pc:docMk/>
            <pc:sldMk cId="3664736271" sldId="262"/>
            <ac:cxnSpMk id="30" creationId="{DC1E3AB1-2A8C-4607-9FAE-D8BDB280FE1A}"/>
          </ac:cxnSpMkLst>
        </pc:cxnChg>
        <pc:cxnChg chg="add">
          <ac:chgData name="DHANESH SEENIVASAN" userId="S::sdhaneshbtech19@ced.alliance.edu.in::5b0eb658-fe68-470b-870a-32b3205fe8a8" providerId="AD" clId="Web-{8CFE2B8F-5498-4CB8-BBAC-769E324F3025}" dt="2022-09-30T04:53:44.707" v="387"/>
          <ac:cxnSpMkLst>
            <pc:docMk/>
            <pc:sldMk cId="3664736271" sldId="262"/>
            <ac:cxnSpMk id="31" creationId="{26D66059-832F-40B6-A35F-F56C8F38A1E7}"/>
          </ac:cxnSpMkLst>
        </pc:cxnChg>
        <pc:cxnChg chg="add">
          <ac:chgData name="DHANESH SEENIVASAN" userId="S::sdhaneshbtech19@ced.alliance.edu.in::5b0eb658-fe68-470b-870a-32b3205fe8a8" providerId="AD" clId="Web-{8CFE2B8F-5498-4CB8-BBAC-769E324F3025}" dt="2022-09-30T04:53:44.707" v="387"/>
          <ac:cxnSpMkLst>
            <pc:docMk/>
            <pc:sldMk cId="3664736271" sldId="262"/>
            <ac:cxnSpMk id="32" creationId="{A515E2ED-7EA9-448D-83FA-54C3DF9723BD}"/>
          </ac:cxnSpMkLst>
        </pc:cxnChg>
        <pc:cxnChg chg="add">
          <ac:chgData name="DHANESH SEENIVASAN" userId="S::sdhaneshbtech19@ced.alliance.edu.in::5b0eb658-fe68-470b-870a-32b3205fe8a8" providerId="AD" clId="Web-{8CFE2B8F-5498-4CB8-BBAC-769E324F3025}" dt="2022-09-30T04:53:44.707" v="387"/>
          <ac:cxnSpMkLst>
            <pc:docMk/>
            <pc:sldMk cId="3664736271" sldId="262"/>
            <ac:cxnSpMk id="33" creationId="{20595356-EABD-4767-AC9D-EA21FF115EC0}"/>
          </ac:cxnSpMkLst>
        </pc:cxnChg>
        <pc:cxnChg chg="add">
          <ac:chgData name="DHANESH SEENIVASAN" userId="S::sdhaneshbtech19@ced.alliance.edu.in::5b0eb658-fe68-470b-870a-32b3205fe8a8" providerId="AD" clId="Web-{8CFE2B8F-5498-4CB8-BBAC-769E324F3025}" dt="2022-09-30T04:53:44.707" v="387"/>
          <ac:cxnSpMkLst>
            <pc:docMk/>
            <pc:sldMk cId="3664736271" sldId="262"/>
            <ac:cxnSpMk id="34" creationId="{28CD9F06-9628-469C-B788-A894E3E08281}"/>
          </ac:cxnSpMkLst>
        </pc:cxnChg>
        <pc:cxnChg chg="add">
          <ac:chgData name="DHANESH SEENIVASAN" userId="S::sdhaneshbtech19@ced.alliance.edu.in::5b0eb658-fe68-470b-870a-32b3205fe8a8" providerId="AD" clId="Web-{8CFE2B8F-5498-4CB8-BBAC-769E324F3025}" dt="2022-09-30T04:53:44.707" v="387"/>
          <ac:cxnSpMkLst>
            <pc:docMk/>
            <pc:sldMk cId="3664736271" sldId="262"/>
            <ac:cxnSpMk id="35" creationId="{8550A431-0B61-421B-B4B7-24C0CFF0F938}"/>
          </ac:cxnSpMkLst>
        </pc:cxnChg>
        <pc:cxnChg chg="add">
          <ac:chgData name="DHANESH SEENIVASAN" userId="S::sdhaneshbtech19@ced.alliance.edu.in::5b0eb658-fe68-470b-870a-32b3205fe8a8" providerId="AD" clId="Web-{8CFE2B8F-5498-4CB8-BBAC-769E324F3025}" dt="2022-09-30T04:53:44.707" v="387"/>
          <ac:cxnSpMkLst>
            <pc:docMk/>
            <pc:sldMk cId="3664736271" sldId="262"/>
            <ac:cxnSpMk id="37" creationId="{C8E0C624-7103-45F7-A237-14308A041379}"/>
          </ac:cxnSpMkLst>
        </pc:cxnChg>
        <pc:cxnChg chg="add">
          <ac:chgData name="DHANESH SEENIVASAN" userId="S::sdhaneshbtech19@ced.alliance.edu.in::5b0eb658-fe68-470b-870a-32b3205fe8a8" providerId="AD" clId="Web-{8CFE2B8F-5498-4CB8-BBAC-769E324F3025}" dt="2022-09-30T04:53:44.707" v="387"/>
          <ac:cxnSpMkLst>
            <pc:docMk/>
            <pc:sldMk cId="3664736271" sldId="262"/>
            <ac:cxnSpMk id="38" creationId="{38FD9878-E089-4171-A5DE-FBD6ECB4E3AE}"/>
          </ac:cxnSpMkLst>
        </pc:cxnChg>
      </pc:sldChg>
      <pc:sldMasterChg chg="del delSldLayout">
        <pc:chgData name="DHANESH SEENIVASAN" userId="S::sdhaneshbtech19@ced.alliance.edu.in::5b0eb658-fe68-470b-870a-32b3205fe8a8" providerId="AD" clId="Web-{8CFE2B8F-5498-4CB8-BBAC-769E324F3025}" dt="2022-09-30T04:07:53.487" v="0"/>
        <pc:sldMasterMkLst>
          <pc:docMk/>
          <pc:sldMasterMk cId="2460954070" sldId="2147483660"/>
        </pc:sldMasterMkLst>
        <pc:sldLayoutChg chg="del">
          <pc:chgData name="DHANESH SEENIVASAN" userId="S::sdhaneshbtech19@ced.alliance.edu.in::5b0eb658-fe68-470b-870a-32b3205fe8a8" providerId="AD" clId="Web-{8CFE2B8F-5498-4CB8-BBAC-769E324F3025}" dt="2022-09-30T04:07:53.487" v="0"/>
          <pc:sldLayoutMkLst>
            <pc:docMk/>
            <pc:sldMasterMk cId="2460954070" sldId="2147483660"/>
            <pc:sldLayoutMk cId="2385387890" sldId="2147483661"/>
          </pc:sldLayoutMkLst>
        </pc:sldLayoutChg>
        <pc:sldLayoutChg chg="del">
          <pc:chgData name="DHANESH SEENIVASAN" userId="S::sdhaneshbtech19@ced.alliance.edu.in::5b0eb658-fe68-470b-870a-32b3205fe8a8" providerId="AD" clId="Web-{8CFE2B8F-5498-4CB8-BBAC-769E324F3025}" dt="2022-09-30T04:07:53.487" v="0"/>
          <pc:sldLayoutMkLst>
            <pc:docMk/>
            <pc:sldMasterMk cId="2460954070" sldId="2147483660"/>
            <pc:sldLayoutMk cId="949138452" sldId="2147483662"/>
          </pc:sldLayoutMkLst>
        </pc:sldLayoutChg>
        <pc:sldLayoutChg chg="del">
          <pc:chgData name="DHANESH SEENIVASAN" userId="S::sdhaneshbtech19@ced.alliance.edu.in::5b0eb658-fe68-470b-870a-32b3205fe8a8" providerId="AD" clId="Web-{8CFE2B8F-5498-4CB8-BBAC-769E324F3025}" dt="2022-09-30T04:07:53.487" v="0"/>
          <pc:sldLayoutMkLst>
            <pc:docMk/>
            <pc:sldMasterMk cId="2460954070" sldId="2147483660"/>
            <pc:sldLayoutMk cId="2591524520" sldId="2147483663"/>
          </pc:sldLayoutMkLst>
        </pc:sldLayoutChg>
        <pc:sldLayoutChg chg="del">
          <pc:chgData name="DHANESH SEENIVASAN" userId="S::sdhaneshbtech19@ced.alliance.edu.in::5b0eb658-fe68-470b-870a-32b3205fe8a8" providerId="AD" clId="Web-{8CFE2B8F-5498-4CB8-BBAC-769E324F3025}" dt="2022-09-30T04:07:53.487" v="0"/>
          <pc:sldLayoutMkLst>
            <pc:docMk/>
            <pc:sldMasterMk cId="2460954070" sldId="2147483660"/>
            <pc:sldLayoutMk cId="1203092039" sldId="2147483664"/>
          </pc:sldLayoutMkLst>
        </pc:sldLayoutChg>
        <pc:sldLayoutChg chg="del">
          <pc:chgData name="DHANESH SEENIVASAN" userId="S::sdhaneshbtech19@ced.alliance.edu.in::5b0eb658-fe68-470b-870a-32b3205fe8a8" providerId="AD" clId="Web-{8CFE2B8F-5498-4CB8-BBAC-769E324F3025}" dt="2022-09-30T04:07:53.487" v="0"/>
          <pc:sldLayoutMkLst>
            <pc:docMk/>
            <pc:sldMasterMk cId="2460954070" sldId="2147483660"/>
            <pc:sldLayoutMk cId="3733172339" sldId="2147483665"/>
          </pc:sldLayoutMkLst>
        </pc:sldLayoutChg>
        <pc:sldLayoutChg chg="del">
          <pc:chgData name="DHANESH SEENIVASAN" userId="S::sdhaneshbtech19@ced.alliance.edu.in::5b0eb658-fe68-470b-870a-32b3205fe8a8" providerId="AD" clId="Web-{8CFE2B8F-5498-4CB8-BBAC-769E324F3025}" dt="2022-09-30T04:07:53.487" v="0"/>
          <pc:sldLayoutMkLst>
            <pc:docMk/>
            <pc:sldMasterMk cId="2460954070" sldId="2147483660"/>
            <pc:sldLayoutMk cId="3210312558" sldId="2147483666"/>
          </pc:sldLayoutMkLst>
        </pc:sldLayoutChg>
        <pc:sldLayoutChg chg="del">
          <pc:chgData name="DHANESH SEENIVASAN" userId="S::sdhaneshbtech19@ced.alliance.edu.in::5b0eb658-fe68-470b-870a-32b3205fe8a8" providerId="AD" clId="Web-{8CFE2B8F-5498-4CB8-BBAC-769E324F3025}" dt="2022-09-30T04:07:53.487" v="0"/>
          <pc:sldLayoutMkLst>
            <pc:docMk/>
            <pc:sldMasterMk cId="2460954070" sldId="2147483660"/>
            <pc:sldLayoutMk cId="3146388984" sldId="2147483667"/>
          </pc:sldLayoutMkLst>
        </pc:sldLayoutChg>
        <pc:sldLayoutChg chg="del">
          <pc:chgData name="DHANESH SEENIVASAN" userId="S::sdhaneshbtech19@ced.alliance.edu.in::5b0eb658-fe68-470b-870a-32b3205fe8a8" providerId="AD" clId="Web-{8CFE2B8F-5498-4CB8-BBAC-769E324F3025}" dt="2022-09-30T04:07:53.487" v="0"/>
          <pc:sldLayoutMkLst>
            <pc:docMk/>
            <pc:sldMasterMk cId="2460954070" sldId="2147483660"/>
            <pc:sldLayoutMk cId="3171841454" sldId="2147483668"/>
          </pc:sldLayoutMkLst>
        </pc:sldLayoutChg>
        <pc:sldLayoutChg chg="del">
          <pc:chgData name="DHANESH SEENIVASAN" userId="S::sdhaneshbtech19@ced.alliance.edu.in::5b0eb658-fe68-470b-870a-32b3205fe8a8" providerId="AD" clId="Web-{8CFE2B8F-5498-4CB8-BBAC-769E324F3025}" dt="2022-09-30T04:07:53.487" v="0"/>
          <pc:sldLayoutMkLst>
            <pc:docMk/>
            <pc:sldMasterMk cId="2460954070" sldId="2147483660"/>
            <pc:sldLayoutMk cId="1718958274" sldId="2147483669"/>
          </pc:sldLayoutMkLst>
        </pc:sldLayoutChg>
        <pc:sldLayoutChg chg="del">
          <pc:chgData name="DHANESH SEENIVASAN" userId="S::sdhaneshbtech19@ced.alliance.edu.in::5b0eb658-fe68-470b-870a-32b3205fe8a8" providerId="AD" clId="Web-{8CFE2B8F-5498-4CB8-BBAC-769E324F3025}" dt="2022-09-30T04:07:53.487" v="0"/>
          <pc:sldLayoutMkLst>
            <pc:docMk/>
            <pc:sldMasterMk cId="2460954070" sldId="2147483660"/>
            <pc:sldLayoutMk cId="2202905451" sldId="2147483670"/>
          </pc:sldLayoutMkLst>
        </pc:sldLayoutChg>
        <pc:sldLayoutChg chg="del">
          <pc:chgData name="DHANESH SEENIVASAN" userId="S::sdhaneshbtech19@ced.alliance.edu.in::5b0eb658-fe68-470b-870a-32b3205fe8a8" providerId="AD" clId="Web-{8CFE2B8F-5498-4CB8-BBAC-769E324F3025}" dt="2022-09-30T04:07:53.487" v="0"/>
          <pc:sldLayoutMkLst>
            <pc:docMk/>
            <pc:sldMasterMk cId="2460954070" sldId="2147483660"/>
            <pc:sldLayoutMk cId="3479445657" sldId="2147483671"/>
          </pc:sldLayoutMkLst>
        </pc:sldLayoutChg>
      </pc:sldMasterChg>
      <pc:sldMasterChg chg="add del replId addSldLayout delSldLayout">
        <pc:chgData name="DHANESH SEENIVASAN" userId="S::sdhaneshbtech19@ced.alliance.edu.in::5b0eb658-fe68-470b-870a-32b3205fe8a8" providerId="AD" clId="Web-{8CFE2B8F-5498-4CB8-BBAC-769E324F3025}" dt="2022-09-30T04:11:59.740" v="25"/>
        <pc:sldMasterMkLst>
          <pc:docMk/>
          <pc:sldMasterMk cId="2454255649" sldId="2147483672"/>
        </pc:sldMasterMkLst>
        <pc:sldLayoutChg chg="add del">
          <pc:chgData name="DHANESH SEENIVASAN" userId="S::sdhaneshbtech19@ced.alliance.edu.in::5b0eb658-fe68-470b-870a-32b3205fe8a8" providerId="AD" clId="Web-{8CFE2B8F-5498-4CB8-BBAC-769E324F3025}" dt="2022-09-30T04:11:59.740" v="25"/>
          <pc:sldLayoutMkLst>
            <pc:docMk/>
            <pc:sldMasterMk cId="2454255649" sldId="2147483672"/>
            <pc:sldLayoutMk cId="618893632" sldId="2147483673"/>
          </pc:sldLayoutMkLst>
        </pc:sldLayoutChg>
        <pc:sldLayoutChg chg="add del replId">
          <pc:chgData name="DHANESH SEENIVASAN" userId="S::sdhaneshbtech19@ced.alliance.edu.in::5b0eb658-fe68-470b-870a-32b3205fe8a8" providerId="AD" clId="Web-{8CFE2B8F-5498-4CB8-BBAC-769E324F3025}" dt="2022-09-30T04:11:59.740" v="25"/>
          <pc:sldLayoutMkLst>
            <pc:docMk/>
            <pc:sldMasterMk cId="2454255649" sldId="2147483672"/>
            <pc:sldLayoutMk cId="3150702084" sldId="2147483674"/>
          </pc:sldLayoutMkLst>
        </pc:sldLayoutChg>
        <pc:sldLayoutChg chg="add del replId">
          <pc:chgData name="DHANESH SEENIVASAN" userId="S::sdhaneshbtech19@ced.alliance.edu.in::5b0eb658-fe68-470b-870a-32b3205fe8a8" providerId="AD" clId="Web-{8CFE2B8F-5498-4CB8-BBAC-769E324F3025}" dt="2022-09-30T04:11:59.740" v="25"/>
          <pc:sldLayoutMkLst>
            <pc:docMk/>
            <pc:sldMasterMk cId="2454255649" sldId="2147483672"/>
            <pc:sldLayoutMk cId="1858073209" sldId="2147483675"/>
          </pc:sldLayoutMkLst>
        </pc:sldLayoutChg>
        <pc:sldLayoutChg chg="add del replId">
          <pc:chgData name="DHANESH SEENIVASAN" userId="S::sdhaneshbtech19@ced.alliance.edu.in::5b0eb658-fe68-470b-870a-32b3205fe8a8" providerId="AD" clId="Web-{8CFE2B8F-5498-4CB8-BBAC-769E324F3025}" dt="2022-09-30T04:11:59.740" v="25"/>
          <pc:sldLayoutMkLst>
            <pc:docMk/>
            <pc:sldMasterMk cId="2454255649" sldId="2147483672"/>
            <pc:sldLayoutMk cId="716777538" sldId="2147483676"/>
          </pc:sldLayoutMkLst>
        </pc:sldLayoutChg>
        <pc:sldLayoutChg chg="add del replId">
          <pc:chgData name="DHANESH SEENIVASAN" userId="S::sdhaneshbtech19@ced.alliance.edu.in::5b0eb658-fe68-470b-870a-32b3205fe8a8" providerId="AD" clId="Web-{8CFE2B8F-5498-4CB8-BBAC-769E324F3025}" dt="2022-09-30T04:11:59.740" v="25"/>
          <pc:sldLayoutMkLst>
            <pc:docMk/>
            <pc:sldMasterMk cId="2454255649" sldId="2147483672"/>
            <pc:sldLayoutMk cId="1949028936" sldId="2147483677"/>
          </pc:sldLayoutMkLst>
        </pc:sldLayoutChg>
        <pc:sldLayoutChg chg="add del replId">
          <pc:chgData name="DHANESH SEENIVASAN" userId="S::sdhaneshbtech19@ced.alliance.edu.in::5b0eb658-fe68-470b-870a-32b3205fe8a8" providerId="AD" clId="Web-{8CFE2B8F-5498-4CB8-BBAC-769E324F3025}" dt="2022-09-30T04:11:59.740" v="25"/>
          <pc:sldLayoutMkLst>
            <pc:docMk/>
            <pc:sldMasterMk cId="2454255649" sldId="2147483672"/>
            <pc:sldLayoutMk cId="190315026" sldId="2147483678"/>
          </pc:sldLayoutMkLst>
        </pc:sldLayoutChg>
        <pc:sldLayoutChg chg="add del replId">
          <pc:chgData name="DHANESH SEENIVASAN" userId="S::sdhaneshbtech19@ced.alliance.edu.in::5b0eb658-fe68-470b-870a-32b3205fe8a8" providerId="AD" clId="Web-{8CFE2B8F-5498-4CB8-BBAC-769E324F3025}" dt="2022-09-30T04:11:59.740" v="25"/>
          <pc:sldLayoutMkLst>
            <pc:docMk/>
            <pc:sldMasterMk cId="2454255649" sldId="2147483672"/>
            <pc:sldLayoutMk cId="3217019388" sldId="2147483679"/>
          </pc:sldLayoutMkLst>
        </pc:sldLayoutChg>
        <pc:sldLayoutChg chg="add del replId">
          <pc:chgData name="DHANESH SEENIVASAN" userId="S::sdhaneshbtech19@ced.alliance.edu.in::5b0eb658-fe68-470b-870a-32b3205fe8a8" providerId="AD" clId="Web-{8CFE2B8F-5498-4CB8-BBAC-769E324F3025}" dt="2022-09-30T04:11:59.740" v="25"/>
          <pc:sldLayoutMkLst>
            <pc:docMk/>
            <pc:sldMasterMk cId="2454255649" sldId="2147483672"/>
            <pc:sldLayoutMk cId="2247515544" sldId="2147483680"/>
          </pc:sldLayoutMkLst>
        </pc:sldLayoutChg>
        <pc:sldLayoutChg chg="add del replId">
          <pc:chgData name="DHANESH SEENIVASAN" userId="S::sdhaneshbtech19@ced.alliance.edu.in::5b0eb658-fe68-470b-870a-32b3205fe8a8" providerId="AD" clId="Web-{8CFE2B8F-5498-4CB8-BBAC-769E324F3025}" dt="2022-09-30T04:11:59.740" v="25"/>
          <pc:sldLayoutMkLst>
            <pc:docMk/>
            <pc:sldMasterMk cId="2454255649" sldId="2147483672"/>
            <pc:sldLayoutMk cId="4195810913" sldId="2147483681"/>
          </pc:sldLayoutMkLst>
        </pc:sldLayoutChg>
        <pc:sldLayoutChg chg="add del replId">
          <pc:chgData name="DHANESH SEENIVASAN" userId="S::sdhaneshbtech19@ced.alliance.edu.in::5b0eb658-fe68-470b-870a-32b3205fe8a8" providerId="AD" clId="Web-{8CFE2B8F-5498-4CB8-BBAC-769E324F3025}" dt="2022-09-30T04:11:59.740" v="25"/>
          <pc:sldLayoutMkLst>
            <pc:docMk/>
            <pc:sldMasterMk cId="2454255649" sldId="2147483672"/>
            <pc:sldLayoutMk cId="3544494724" sldId="2147483682"/>
          </pc:sldLayoutMkLst>
        </pc:sldLayoutChg>
        <pc:sldLayoutChg chg="add del replId">
          <pc:chgData name="DHANESH SEENIVASAN" userId="S::sdhaneshbtech19@ced.alliance.edu.in::5b0eb658-fe68-470b-870a-32b3205fe8a8" providerId="AD" clId="Web-{8CFE2B8F-5498-4CB8-BBAC-769E324F3025}" dt="2022-09-30T04:11:59.740" v="25"/>
          <pc:sldLayoutMkLst>
            <pc:docMk/>
            <pc:sldMasterMk cId="2454255649" sldId="2147483672"/>
            <pc:sldLayoutMk cId="2855598205" sldId="2147483683"/>
          </pc:sldLayoutMkLst>
        </pc:sldLayoutChg>
      </pc:sldMasterChg>
      <pc:sldMasterChg chg="add addSldLayout">
        <pc:chgData name="DHANESH SEENIVASAN" userId="S::sdhaneshbtech19@ced.alliance.edu.in::5b0eb658-fe68-470b-870a-32b3205fe8a8" providerId="AD" clId="Web-{8CFE2B8F-5498-4CB8-BBAC-769E324F3025}" dt="2022-09-30T04:11:59.740" v="25"/>
        <pc:sldMasterMkLst>
          <pc:docMk/>
          <pc:sldMasterMk cId="3108839425" sldId="2147483733"/>
        </pc:sldMasterMkLst>
        <pc:sldLayoutChg chg="add">
          <pc:chgData name="DHANESH SEENIVASAN" userId="S::sdhaneshbtech19@ced.alliance.edu.in::5b0eb658-fe68-470b-870a-32b3205fe8a8" providerId="AD" clId="Web-{8CFE2B8F-5498-4CB8-BBAC-769E324F3025}" dt="2022-09-30T04:11:59.740" v="25"/>
          <pc:sldLayoutMkLst>
            <pc:docMk/>
            <pc:sldMasterMk cId="3108839425" sldId="2147483733"/>
            <pc:sldLayoutMk cId="1039666930" sldId="2147483722"/>
          </pc:sldLayoutMkLst>
        </pc:sldLayoutChg>
        <pc:sldLayoutChg chg="add">
          <pc:chgData name="DHANESH SEENIVASAN" userId="S::sdhaneshbtech19@ced.alliance.edu.in::5b0eb658-fe68-470b-870a-32b3205fe8a8" providerId="AD" clId="Web-{8CFE2B8F-5498-4CB8-BBAC-769E324F3025}" dt="2022-09-30T04:11:59.740" v="25"/>
          <pc:sldLayoutMkLst>
            <pc:docMk/>
            <pc:sldMasterMk cId="3108839425" sldId="2147483733"/>
            <pc:sldLayoutMk cId="3014673362" sldId="2147483723"/>
          </pc:sldLayoutMkLst>
        </pc:sldLayoutChg>
        <pc:sldLayoutChg chg="add">
          <pc:chgData name="DHANESH SEENIVASAN" userId="S::sdhaneshbtech19@ced.alliance.edu.in::5b0eb658-fe68-470b-870a-32b3205fe8a8" providerId="AD" clId="Web-{8CFE2B8F-5498-4CB8-BBAC-769E324F3025}" dt="2022-09-30T04:11:59.740" v="25"/>
          <pc:sldLayoutMkLst>
            <pc:docMk/>
            <pc:sldMasterMk cId="3108839425" sldId="2147483733"/>
            <pc:sldLayoutMk cId="951541487" sldId="2147483724"/>
          </pc:sldLayoutMkLst>
        </pc:sldLayoutChg>
        <pc:sldLayoutChg chg="add">
          <pc:chgData name="DHANESH SEENIVASAN" userId="S::sdhaneshbtech19@ced.alliance.edu.in::5b0eb658-fe68-470b-870a-32b3205fe8a8" providerId="AD" clId="Web-{8CFE2B8F-5498-4CB8-BBAC-769E324F3025}" dt="2022-09-30T04:11:59.740" v="25"/>
          <pc:sldLayoutMkLst>
            <pc:docMk/>
            <pc:sldMasterMk cId="3108839425" sldId="2147483733"/>
            <pc:sldLayoutMk cId="648306822" sldId="2147483725"/>
          </pc:sldLayoutMkLst>
        </pc:sldLayoutChg>
        <pc:sldLayoutChg chg="add">
          <pc:chgData name="DHANESH SEENIVASAN" userId="S::sdhaneshbtech19@ced.alliance.edu.in::5b0eb658-fe68-470b-870a-32b3205fe8a8" providerId="AD" clId="Web-{8CFE2B8F-5498-4CB8-BBAC-769E324F3025}" dt="2022-09-30T04:11:59.740" v="25"/>
          <pc:sldLayoutMkLst>
            <pc:docMk/>
            <pc:sldMasterMk cId="3108839425" sldId="2147483733"/>
            <pc:sldLayoutMk cId="199755604" sldId="2147483726"/>
          </pc:sldLayoutMkLst>
        </pc:sldLayoutChg>
        <pc:sldLayoutChg chg="add">
          <pc:chgData name="DHANESH SEENIVASAN" userId="S::sdhaneshbtech19@ced.alliance.edu.in::5b0eb658-fe68-470b-870a-32b3205fe8a8" providerId="AD" clId="Web-{8CFE2B8F-5498-4CB8-BBAC-769E324F3025}" dt="2022-09-30T04:11:59.740" v="25"/>
          <pc:sldLayoutMkLst>
            <pc:docMk/>
            <pc:sldMasterMk cId="3108839425" sldId="2147483733"/>
            <pc:sldLayoutMk cId="3295574730" sldId="2147483727"/>
          </pc:sldLayoutMkLst>
        </pc:sldLayoutChg>
        <pc:sldLayoutChg chg="add">
          <pc:chgData name="DHANESH SEENIVASAN" userId="S::sdhaneshbtech19@ced.alliance.edu.in::5b0eb658-fe68-470b-870a-32b3205fe8a8" providerId="AD" clId="Web-{8CFE2B8F-5498-4CB8-BBAC-769E324F3025}" dt="2022-09-30T04:11:59.740" v="25"/>
          <pc:sldLayoutMkLst>
            <pc:docMk/>
            <pc:sldMasterMk cId="3108839425" sldId="2147483733"/>
            <pc:sldLayoutMk cId="546037705" sldId="2147483728"/>
          </pc:sldLayoutMkLst>
        </pc:sldLayoutChg>
        <pc:sldLayoutChg chg="add">
          <pc:chgData name="DHANESH SEENIVASAN" userId="S::sdhaneshbtech19@ced.alliance.edu.in::5b0eb658-fe68-470b-870a-32b3205fe8a8" providerId="AD" clId="Web-{8CFE2B8F-5498-4CB8-BBAC-769E324F3025}" dt="2022-09-30T04:11:59.740" v="25"/>
          <pc:sldLayoutMkLst>
            <pc:docMk/>
            <pc:sldMasterMk cId="3108839425" sldId="2147483733"/>
            <pc:sldLayoutMk cId="3942569879" sldId="2147483729"/>
          </pc:sldLayoutMkLst>
        </pc:sldLayoutChg>
        <pc:sldLayoutChg chg="add">
          <pc:chgData name="DHANESH SEENIVASAN" userId="S::sdhaneshbtech19@ced.alliance.edu.in::5b0eb658-fe68-470b-870a-32b3205fe8a8" providerId="AD" clId="Web-{8CFE2B8F-5498-4CB8-BBAC-769E324F3025}" dt="2022-09-30T04:11:59.740" v="25"/>
          <pc:sldLayoutMkLst>
            <pc:docMk/>
            <pc:sldMasterMk cId="3108839425" sldId="2147483733"/>
            <pc:sldLayoutMk cId="2262237562" sldId="2147483730"/>
          </pc:sldLayoutMkLst>
        </pc:sldLayoutChg>
        <pc:sldLayoutChg chg="add">
          <pc:chgData name="DHANESH SEENIVASAN" userId="S::sdhaneshbtech19@ced.alliance.edu.in::5b0eb658-fe68-470b-870a-32b3205fe8a8" providerId="AD" clId="Web-{8CFE2B8F-5498-4CB8-BBAC-769E324F3025}" dt="2022-09-30T04:11:59.740" v="25"/>
          <pc:sldLayoutMkLst>
            <pc:docMk/>
            <pc:sldMasterMk cId="3108839425" sldId="2147483733"/>
            <pc:sldLayoutMk cId="3005269407" sldId="2147483731"/>
          </pc:sldLayoutMkLst>
        </pc:sldLayoutChg>
        <pc:sldLayoutChg chg="add">
          <pc:chgData name="DHANESH SEENIVASAN" userId="S::sdhaneshbtech19@ced.alliance.edu.in::5b0eb658-fe68-470b-870a-32b3205fe8a8" providerId="AD" clId="Web-{8CFE2B8F-5498-4CB8-BBAC-769E324F3025}" dt="2022-09-30T04:11:59.740" v="25"/>
          <pc:sldLayoutMkLst>
            <pc:docMk/>
            <pc:sldMasterMk cId="3108839425" sldId="2147483733"/>
            <pc:sldLayoutMk cId="2399841550" sldId="2147483732"/>
          </pc:sldLayoutMkLst>
        </pc:sldLayoutChg>
      </pc:sldMasterChg>
    </pc:docChg>
  </pc:docChgLst>
</pc:chgInfo>
</file>

<file path=ppt/media/image1.jpeg>
</file>

<file path=ppt/media/image2.jpeg>
</file>

<file path=ppt/media/image3.jpe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9/29/2022</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546037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9/29/2022</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648306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9/29/2022</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997556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9/29/2022</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942569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9/29/2022</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262237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9/29/2022</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005269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9/29/2022</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399841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9/29/2022</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039666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9/29/2022</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2955747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9/29/2022</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014673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9/29/2022</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951541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9/29/2022</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3108839425"/>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22" r:id="rId6"/>
    <p:sldLayoutId id="2147483727" r:id="rId7"/>
    <p:sldLayoutId id="2147483723" r:id="rId8"/>
    <p:sldLayoutId id="2147483724" r:id="rId9"/>
    <p:sldLayoutId id="2147483725" r:id="rId10"/>
    <p:sldLayoutId id="2147483726"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3" name="Straight Connector 32">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47" name="Rectangle 46">
            <a:extLst>
              <a:ext uri="{FF2B5EF4-FFF2-40B4-BE49-F238E27FC236}">
                <a16:creationId xmlns:a16="http://schemas.microsoft.com/office/drawing/2014/main" id="{F8222250-799A-4AD0-9BD1-BE6EB7A06A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B770432A-C0A6-4D4F-AE2C-705049DAB8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6244921" y="-5976"/>
            <a:ext cx="5947079" cy="6874927"/>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677452 w 4584879"/>
              <a:gd name="connsiteY2" fmla="*/ 6853025 h 6863976"/>
              <a:gd name="connsiteX3" fmla="*/ 0 w 4584879"/>
              <a:gd name="connsiteY3" fmla="*/ 6863976 h 6863976"/>
              <a:gd name="connsiteX4" fmla="*/ 0 w 4584879"/>
              <a:gd name="connsiteY4" fmla="*/ 0 h 6863976"/>
              <a:gd name="connsiteX0" fmla="*/ 0 w 4584879"/>
              <a:gd name="connsiteY0" fmla="*/ 0 h 6874927"/>
              <a:gd name="connsiteX1" fmla="*/ 4584879 w 4584879"/>
              <a:gd name="connsiteY1" fmla="*/ 0 h 6874927"/>
              <a:gd name="connsiteX2" fmla="*/ 3693787 w 4584879"/>
              <a:gd name="connsiteY2" fmla="*/ 6874927 h 6874927"/>
              <a:gd name="connsiteX3" fmla="*/ 0 w 4584879"/>
              <a:gd name="connsiteY3" fmla="*/ 6863976 h 6874927"/>
              <a:gd name="connsiteX4" fmla="*/ 0 w 4584879"/>
              <a:gd name="connsiteY4" fmla="*/ 0 h 6874927"/>
              <a:gd name="connsiteX0" fmla="*/ 0 w 4584879"/>
              <a:gd name="connsiteY0" fmla="*/ 0 h 6874927"/>
              <a:gd name="connsiteX1" fmla="*/ 4584879 w 4584879"/>
              <a:gd name="connsiteY1" fmla="*/ 0 h 6874927"/>
              <a:gd name="connsiteX2" fmla="*/ 3842978 w 4584879"/>
              <a:gd name="connsiteY2" fmla="*/ 6874927 h 6874927"/>
              <a:gd name="connsiteX3" fmla="*/ 0 w 4584879"/>
              <a:gd name="connsiteY3" fmla="*/ 6863976 h 6874927"/>
              <a:gd name="connsiteX4" fmla="*/ 0 w 4584879"/>
              <a:gd name="connsiteY4" fmla="*/ 0 h 6874927"/>
              <a:gd name="connsiteX0" fmla="*/ 0 w 4435688"/>
              <a:gd name="connsiteY0" fmla="*/ 0 h 6874927"/>
              <a:gd name="connsiteX1" fmla="*/ 4435688 w 4435688"/>
              <a:gd name="connsiteY1" fmla="*/ 4763 h 6874927"/>
              <a:gd name="connsiteX2" fmla="*/ 3842978 w 4435688"/>
              <a:gd name="connsiteY2" fmla="*/ 6874927 h 6874927"/>
              <a:gd name="connsiteX3" fmla="*/ 0 w 4435688"/>
              <a:gd name="connsiteY3" fmla="*/ 6863976 h 6874927"/>
              <a:gd name="connsiteX4" fmla="*/ 0 w 4435688"/>
              <a:gd name="connsiteY4" fmla="*/ 0 h 6874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5688" h="6874927">
                <a:moveTo>
                  <a:pt x="0" y="0"/>
                </a:moveTo>
                <a:lnTo>
                  <a:pt x="4435688" y="4763"/>
                </a:lnTo>
                <a:lnTo>
                  <a:pt x="3842978" y="6874927"/>
                </a:lnTo>
                <a:lnTo>
                  <a:pt x="0" y="686397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7218705" y="542926"/>
            <a:ext cx="4439894" cy="1668143"/>
          </a:xfrm>
        </p:spPr>
        <p:txBody>
          <a:bodyPr vert="horz" lIns="91440" tIns="45720" rIns="91440" bIns="45720" rtlCol="0" anchor="ctr">
            <a:normAutofit/>
          </a:bodyPr>
          <a:lstStyle/>
          <a:p>
            <a:pPr algn="l"/>
            <a:r>
              <a:rPr lang="en-US" sz="4100"/>
              <a:t>IOT LEVEL 1 ARCHITECTURE</a:t>
            </a:r>
          </a:p>
        </p:txBody>
      </p:sp>
      <p:pic>
        <p:nvPicPr>
          <p:cNvPr id="4" name="Picture 3">
            <a:extLst>
              <a:ext uri="{FF2B5EF4-FFF2-40B4-BE49-F238E27FC236}">
                <a16:creationId xmlns:a16="http://schemas.microsoft.com/office/drawing/2014/main" id="{AB674A65-616F-B36B-5DCA-DA124C8B72C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533400" y="1946798"/>
            <a:ext cx="5270053" cy="2964403"/>
          </a:xfrm>
          <a:prstGeom prst="rect">
            <a:avLst/>
          </a:prstGeom>
        </p:spPr>
      </p:pic>
      <p:cxnSp>
        <p:nvCxnSpPr>
          <p:cNvPr id="51" name="Straight Connector 50">
            <a:extLst>
              <a:ext uri="{FF2B5EF4-FFF2-40B4-BE49-F238E27FC236}">
                <a16:creationId xmlns:a16="http://schemas.microsoft.com/office/drawing/2014/main" id="{78FBE787-8B1D-40E5-8468-6F665BB5D7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43268" y="0"/>
            <a:ext cx="488370" cy="68804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0FDB128F-3780-1199-D081-D8480EDAB133}"/>
              </a:ext>
            </a:extLst>
          </p:cNvPr>
          <p:cNvSpPr txBox="1"/>
          <p:nvPr/>
        </p:nvSpPr>
        <p:spPr>
          <a:xfrm>
            <a:off x="7218706" y="2211069"/>
            <a:ext cx="4439894" cy="4113531"/>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spcAft>
                <a:spcPts val="600"/>
              </a:spcAft>
              <a:buSzPct val="80000"/>
              <a:buFont typeface="Arial" panose="020B0604020202020204" pitchFamily="34" charset="0"/>
              <a:buChar char="•"/>
            </a:pPr>
            <a:r>
              <a:rPr lang="en-US" b="1" dirty="0">
                <a:solidFill>
                  <a:schemeClr val="tx2"/>
                </a:solidFill>
              </a:rPr>
              <a:t>Done By:</a:t>
            </a:r>
          </a:p>
          <a:p>
            <a:pPr indent="-228600">
              <a:spcAft>
                <a:spcPts val="600"/>
              </a:spcAft>
              <a:buSzPct val="80000"/>
              <a:buFont typeface="Arial" panose="020B0604020202020204" pitchFamily="34" charset="0"/>
              <a:buChar char="•"/>
            </a:pPr>
            <a:r>
              <a:rPr lang="en-US" dirty="0" err="1">
                <a:solidFill>
                  <a:schemeClr val="tx2"/>
                </a:solidFill>
              </a:rPr>
              <a:t>Ukeshwar</a:t>
            </a:r>
            <a:r>
              <a:rPr lang="en-US" dirty="0">
                <a:solidFill>
                  <a:schemeClr val="tx2"/>
                </a:solidFill>
              </a:rPr>
              <a:t> Sathiyamoorthy</a:t>
            </a:r>
          </a:p>
          <a:p>
            <a:pPr indent="-228600">
              <a:spcAft>
                <a:spcPts val="600"/>
              </a:spcAft>
              <a:buSzPct val="80000"/>
              <a:buFont typeface="Arial" panose="020B0604020202020204" pitchFamily="34" charset="0"/>
              <a:buChar char="•"/>
            </a:pPr>
            <a:r>
              <a:rPr lang="en-US" dirty="0">
                <a:solidFill>
                  <a:schemeClr val="tx2"/>
                </a:solidFill>
              </a:rPr>
              <a:t>Febin Pj</a:t>
            </a:r>
          </a:p>
          <a:p>
            <a:pPr indent="-228600">
              <a:spcAft>
                <a:spcPts val="600"/>
              </a:spcAft>
              <a:buSzPct val="80000"/>
              <a:buFont typeface="Arial" panose="020B0604020202020204" pitchFamily="34" charset="0"/>
              <a:buChar char="•"/>
            </a:pPr>
            <a:r>
              <a:rPr lang="en-US" dirty="0">
                <a:solidFill>
                  <a:schemeClr val="tx2"/>
                </a:solidFill>
              </a:rPr>
              <a:t>Deepak R</a:t>
            </a:r>
          </a:p>
          <a:p>
            <a:pPr indent="-228600">
              <a:spcAft>
                <a:spcPts val="600"/>
              </a:spcAft>
              <a:buSzPct val="80000"/>
              <a:buFont typeface="Arial" panose="020B0604020202020204" pitchFamily="34" charset="0"/>
              <a:buChar char="•"/>
            </a:pPr>
            <a:r>
              <a:rPr lang="en-US" dirty="0">
                <a:solidFill>
                  <a:schemeClr val="tx2"/>
                </a:solidFill>
              </a:rPr>
              <a:t>Dhanesh Seenivasan</a:t>
            </a:r>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5" name="Straight Connector 34">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49" name="Rectangle 48">
            <a:extLst>
              <a:ext uri="{FF2B5EF4-FFF2-40B4-BE49-F238E27FC236}">
                <a16:creationId xmlns:a16="http://schemas.microsoft.com/office/drawing/2014/main" id="{052B717E-679E-41A4-B95A-8F7DFAD3F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23">
            <a:extLst>
              <a:ext uri="{FF2B5EF4-FFF2-40B4-BE49-F238E27FC236}">
                <a16:creationId xmlns:a16="http://schemas.microsoft.com/office/drawing/2014/main" id="{0B0EB278-F8C7-43AD-BCE2-A2F4D98C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
            <a:ext cx="7960944" cy="6859759"/>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3837993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3837993 w 6125882"/>
              <a:gd name="connsiteY4" fmla="*/ 0 h 6857998"/>
              <a:gd name="connsiteX0" fmla="*/ 3244301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244301 w 6125882"/>
              <a:gd name="connsiteY4" fmla="*/ 0 h 6868949"/>
              <a:gd name="connsiteX0" fmla="*/ 3010169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010169 w 6125882"/>
              <a:gd name="connsiteY4" fmla="*/ 0 h 6868949"/>
              <a:gd name="connsiteX0" fmla="*/ 2951635 w 6067348"/>
              <a:gd name="connsiteY0" fmla="*/ 0 h 6868949"/>
              <a:gd name="connsiteX1" fmla="*/ 6067348 w 6067348"/>
              <a:gd name="connsiteY1" fmla="*/ 10951 h 6868949"/>
              <a:gd name="connsiteX2" fmla="*/ 6067348 w 6067348"/>
              <a:gd name="connsiteY2" fmla="*/ 6868949 h 6868949"/>
              <a:gd name="connsiteX3" fmla="*/ 0 w 6067348"/>
              <a:gd name="connsiteY3" fmla="*/ 6867946 h 6868949"/>
              <a:gd name="connsiteX4" fmla="*/ 2951635 w 6067348"/>
              <a:gd name="connsiteY4" fmla="*/ 0 h 6868949"/>
              <a:gd name="connsiteX0" fmla="*/ 2762929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762929 w 6067348"/>
              <a:gd name="connsiteY4" fmla="*/ 0 h 6859759"/>
              <a:gd name="connsiteX0" fmla="*/ 2675315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675315 w 6067348"/>
              <a:gd name="connsiteY4" fmla="*/ 0 h 6859759"/>
              <a:gd name="connsiteX0" fmla="*/ 2446171 w 5838204"/>
              <a:gd name="connsiteY0" fmla="*/ 0 h 6859759"/>
              <a:gd name="connsiteX1" fmla="*/ 5838204 w 5838204"/>
              <a:gd name="connsiteY1" fmla="*/ 1761 h 6859759"/>
              <a:gd name="connsiteX2" fmla="*/ 5838204 w 5838204"/>
              <a:gd name="connsiteY2" fmla="*/ 6859759 h 6859759"/>
              <a:gd name="connsiteX3" fmla="*/ 0 w 5838204"/>
              <a:gd name="connsiteY3" fmla="*/ 6858756 h 6859759"/>
              <a:gd name="connsiteX4" fmla="*/ 2446171 w 5838204"/>
              <a:gd name="connsiteY4" fmla="*/ 0 h 6859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8204" h="6859759">
                <a:moveTo>
                  <a:pt x="2446171" y="0"/>
                </a:moveTo>
                <a:lnTo>
                  <a:pt x="5838204" y="1761"/>
                </a:lnTo>
                <a:lnTo>
                  <a:pt x="5838204" y="6859759"/>
                </a:lnTo>
                <a:lnTo>
                  <a:pt x="0" y="6858756"/>
                </a:lnTo>
                <a:lnTo>
                  <a:pt x="2446171"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7DA83AD-3660-7373-BD1F-FA237DD77D71}"/>
              </a:ext>
            </a:extLst>
          </p:cNvPr>
          <p:cNvSpPr>
            <a:spLocks noGrp="1"/>
          </p:cNvSpPr>
          <p:nvPr>
            <p:ph type="title"/>
          </p:nvPr>
        </p:nvSpPr>
        <p:spPr>
          <a:xfrm>
            <a:off x="960350" y="541964"/>
            <a:ext cx="4768938" cy="3818667"/>
          </a:xfrm>
        </p:spPr>
        <p:txBody>
          <a:bodyPr vert="horz" lIns="91440" tIns="45720" rIns="91440" bIns="45720" rtlCol="0" anchor="b">
            <a:normAutofit/>
          </a:bodyPr>
          <a:lstStyle/>
          <a:p>
            <a:r>
              <a:rPr lang="en-US" sz="5400"/>
              <a:t>LEVEL 1 TEMPLATE</a:t>
            </a:r>
          </a:p>
        </p:txBody>
      </p:sp>
      <p:cxnSp>
        <p:nvCxnSpPr>
          <p:cNvPr id="53" name="Straight Connector 52">
            <a:extLst>
              <a:ext uri="{FF2B5EF4-FFF2-40B4-BE49-F238E27FC236}">
                <a16:creationId xmlns:a16="http://schemas.microsoft.com/office/drawing/2014/main" id="{50A7A0AD-25ED-4137-AA04-A0E36CAA8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1187" y="10631"/>
            <a:ext cx="876073" cy="68580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B186F20B-6445-4368-B022-F9EABF1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07961" y="640726"/>
            <a:ext cx="2884039" cy="621727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9F97BBF-9EBF-4BEE-B39C-E6C666941D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86" y="0"/>
            <a:ext cx="2757914" cy="14252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5" descr="Diagram&#10;&#10;Description automatically generated">
            <a:extLst>
              <a:ext uri="{FF2B5EF4-FFF2-40B4-BE49-F238E27FC236}">
                <a16:creationId xmlns:a16="http://schemas.microsoft.com/office/drawing/2014/main" id="{C5926D50-D253-758E-69A2-931AA3B2F166}"/>
              </a:ext>
            </a:extLst>
          </p:cNvPr>
          <p:cNvPicPr>
            <a:picLocks noChangeAspect="1"/>
          </p:cNvPicPr>
          <p:nvPr/>
        </p:nvPicPr>
        <p:blipFill>
          <a:blip r:embed="rId2"/>
          <a:stretch>
            <a:fillRect/>
          </a:stretch>
        </p:blipFill>
        <p:spPr>
          <a:xfrm>
            <a:off x="6369082" y="541964"/>
            <a:ext cx="5016435" cy="5782635"/>
          </a:xfrm>
          <a:prstGeom prst="rect">
            <a:avLst/>
          </a:prstGeom>
        </p:spPr>
      </p:pic>
    </p:spTree>
    <p:extLst>
      <p:ext uri="{BB962C8B-B14F-4D97-AF65-F5344CB8AC3E}">
        <p14:creationId xmlns:p14="http://schemas.microsoft.com/office/powerpoint/2010/main" val="514642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1775E6C-9FE7-4AE4-ABE7-2568D95DE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23">
            <a:extLst>
              <a:ext uri="{FF2B5EF4-FFF2-40B4-BE49-F238E27FC236}">
                <a16:creationId xmlns:a16="http://schemas.microsoft.com/office/drawing/2014/main" id="{8CECB99A-E2AB-482F-A307-487955310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650"/>
            <a:ext cx="5676966" cy="6869953"/>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0885" h="6869951">
                <a:moveTo>
                  <a:pt x="1754909" y="0"/>
                </a:moveTo>
                <a:lnTo>
                  <a:pt x="6430885" y="11953"/>
                </a:lnTo>
                <a:lnTo>
                  <a:pt x="6430885" y="6869951"/>
                </a:lnTo>
                <a:lnTo>
                  <a:pt x="0" y="6869951"/>
                </a:lnTo>
                <a:lnTo>
                  <a:pt x="1754909"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DFA1AF3-E5E1-217C-FD16-7CFDEB70E939}"/>
              </a:ext>
            </a:extLst>
          </p:cNvPr>
          <p:cNvSpPr>
            <a:spLocks noGrp="1"/>
          </p:cNvSpPr>
          <p:nvPr>
            <p:ph type="title"/>
          </p:nvPr>
        </p:nvSpPr>
        <p:spPr>
          <a:xfrm>
            <a:off x="675153" y="800849"/>
            <a:ext cx="4274534" cy="911404"/>
          </a:xfrm>
        </p:spPr>
        <p:txBody>
          <a:bodyPr anchor="t">
            <a:normAutofit/>
          </a:bodyPr>
          <a:lstStyle/>
          <a:p>
            <a:r>
              <a:rPr lang="en-US" dirty="0"/>
              <a:t>Components</a:t>
            </a:r>
          </a:p>
        </p:txBody>
      </p:sp>
      <p:sp>
        <p:nvSpPr>
          <p:cNvPr id="3" name="Content Placeholder 2">
            <a:extLst>
              <a:ext uri="{FF2B5EF4-FFF2-40B4-BE49-F238E27FC236}">
                <a16:creationId xmlns:a16="http://schemas.microsoft.com/office/drawing/2014/main" id="{8BFD3C2F-B7E3-2489-9234-B16917B752BC}"/>
              </a:ext>
            </a:extLst>
          </p:cNvPr>
          <p:cNvSpPr>
            <a:spLocks noGrp="1"/>
          </p:cNvSpPr>
          <p:nvPr>
            <p:ph idx="1"/>
          </p:nvPr>
        </p:nvSpPr>
        <p:spPr>
          <a:xfrm>
            <a:off x="5895753" y="533400"/>
            <a:ext cx="5458046" cy="5791200"/>
          </a:xfrm>
        </p:spPr>
        <p:txBody>
          <a:bodyPr anchor="ctr">
            <a:normAutofit/>
          </a:bodyPr>
          <a:lstStyle/>
          <a:p>
            <a:r>
              <a:rPr lang="en-US" b="1" dirty="0"/>
              <a:t>Device:</a:t>
            </a:r>
            <a:r>
              <a:rPr lang="en-US" dirty="0"/>
              <a:t> A device which sense, identifies and remote sensing capabilities.</a:t>
            </a:r>
          </a:p>
          <a:p>
            <a:r>
              <a:rPr lang="en-US" b="1" dirty="0"/>
              <a:t>Resource:</a:t>
            </a:r>
            <a:r>
              <a:rPr lang="en-US" dirty="0"/>
              <a:t> </a:t>
            </a:r>
            <a:r>
              <a:rPr lang="en-US" dirty="0">
                <a:ea typeface="+mn-lt"/>
                <a:cs typeface="+mn-lt"/>
              </a:rPr>
              <a:t>These are software components on IoT devices for accessing and processing. storing software components or controlling actuators connected to the device. </a:t>
            </a:r>
          </a:p>
          <a:p>
            <a:r>
              <a:rPr lang="en-US" b="1" dirty="0"/>
              <a:t>Controller Service:</a:t>
            </a:r>
            <a:r>
              <a:rPr lang="en-US" dirty="0"/>
              <a:t> </a:t>
            </a:r>
            <a:r>
              <a:rPr lang="en-US" dirty="0">
                <a:ea typeface="+mn-lt"/>
                <a:cs typeface="+mn-lt"/>
              </a:rPr>
              <a:t>It is a service that runs on the device and interacts with web services. The controller service sends data from the device to the web service and receives commands from the application via web services for controlling the device.</a:t>
            </a:r>
            <a:endParaRPr lang="en-US" dirty="0"/>
          </a:p>
          <a:p>
            <a:endParaRPr lang="en-US" dirty="0"/>
          </a:p>
        </p:txBody>
      </p:sp>
      <p:cxnSp>
        <p:nvCxnSpPr>
          <p:cNvPr id="12" name="Straight Connector 11">
            <a:extLst>
              <a:ext uri="{FF2B5EF4-FFF2-40B4-BE49-F238E27FC236}">
                <a16:creationId xmlns:a16="http://schemas.microsoft.com/office/drawing/2014/main" id="{E8A66062-E0FE-4EE7-9840-EC05B87ACF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 y="4541520"/>
            <a:ext cx="5895754" cy="23105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3B4C179-2540-4304-9C9C-2AAAA53EFD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 y="2988236"/>
            <a:ext cx="2418079" cy="388769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6944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1775E6C-9FE7-4AE4-ABE7-2568D95DE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23">
            <a:extLst>
              <a:ext uri="{FF2B5EF4-FFF2-40B4-BE49-F238E27FC236}">
                <a16:creationId xmlns:a16="http://schemas.microsoft.com/office/drawing/2014/main" id="{8CECB99A-E2AB-482F-A307-487955310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650"/>
            <a:ext cx="5676966" cy="6869953"/>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0885" h="6869951">
                <a:moveTo>
                  <a:pt x="1754909" y="0"/>
                </a:moveTo>
                <a:lnTo>
                  <a:pt x="6430885" y="11953"/>
                </a:lnTo>
                <a:lnTo>
                  <a:pt x="6430885" y="6869951"/>
                </a:lnTo>
                <a:lnTo>
                  <a:pt x="0" y="6869951"/>
                </a:lnTo>
                <a:lnTo>
                  <a:pt x="1754909"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DFA1AF3-E5E1-217C-FD16-7CFDEB70E939}"/>
              </a:ext>
            </a:extLst>
          </p:cNvPr>
          <p:cNvSpPr>
            <a:spLocks noGrp="1"/>
          </p:cNvSpPr>
          <p:nvPr>
            <p:ph type="title"/>
          </p:nvPr>
        </p:nvSpPr>
        <p:spPr>
          <a:xfrm>
            <a:off x="675153" y="800849"/>
            <a:ext cx="4274534" cy="911404"/>
          </a:xfrm>
        </p:spPr>
        <p:txBody>
          <a:bodyPr anchor="t">
            <a:normAutofit/>
          </a:bodyPr>
          <a:lstStyle/>
          <a:p>
            <a:r>
              <a:rPr lang="en-US" dirty="0"/>
              <a:t>Components</a:t>
            </a:r>
          </a:p>
        </p:txBody>
      </p:sp>
      <p:sp>
        <p:nvSpPr>
          <p:cNvPr id="3" name="Content Placeholder 2">
            <a:extLst>
              <a:ext uri="{FF2B5EF4-FFF2-40B4-BE49-F238E27FC236}">
                <a16:creationId xmlns:a16="http://schemas.microsoft.com/office/drawing/2014/main" id="{8BFD3C2F-B7E3-2489-9234-B16917B752BC}"/>
              </a:ext>
            </a:extLst>
          </p:cNvPr>
          <p:cNvSpPr>
            <a:spLocks noGrp="1"/>
          </p:cNvSpPr>
          <p:nvPr>
            <p:ph idx="1"/>
          </p:nvPr>
        </p:nvSpPr>
        <p:spPr>
          <a:xfrm>
            <a:off x="5895753" y="533400"/>
            <a:ext cx="5458046" cy="5791200"/>
          </a:xfrm>
        </p:spPr>
        <p:txBody>
          <a:bodyPr anchor="ctr">
            <a:normAutofit/>
          </a:bodyPr>
          <a:lstStyle/>
          <a:p>
            <a:r>
              <a:rPr lang="en-US" b="1" dirty="0">
                <a:ea typeface="+mn-lt"/>
                <a:cs typeface="+mn-lt"/>
              </a:rPr>
              <a:t>Database:</a:t>
            </a:r>
            <a:r>
              <a:rPr lang="en-US" dirty="0">
                <a:ea typeface="+mn-lt"/>
                <a:cs typeface="+mn-lt"/>
              </a:rPr>
              <a:t> Stores data generated from the device </a:t>
            </a:r>
          </a:p>
          <a:p>
            <a:r>
              <a:rPr lang="en-US" b="1" dirty="0">
                <a:ea typeface="+mn-lt"/>
                <a:cs typeface="+mn-lt"/>
              </a:rPr>
              <a:t>Web Service:</a:t>
            </a:r>
            <a:r>
              <a:rPr lang="en-US" dirty="0">
                <a:ea typeface="+mn-lt"/>
                <a:cs typeface="+mn-lt"/>
              </a:rPr>
              <a:t> It provides a link between IoT devices, applications, databases, and analysis components.</a:t>
            </a:r>
          </a:p>
          <a:p>
            <a:r>
              <a:rPr lang="en-US" b="1" dirty="0">
                <a:ea typeface="+mn-lt"/>
                <a:cs typeface="+mn-lt"/>
              </a:rPr>
              <a:t>Analysis Component:</a:t>
            </a:r>
            <a:r>
              <a:rPr lang="en-US" dirty="0">
                <a:ea typeface="+mn-lt"/>
                <a:cs typeface="+mn-lt"/>
              </a:rPr>
              <a:t> It performs an analysis of the data generated by the lol device and generates results in a form which are easy for the user to understand. </a:t>
            </a:r>
          </a:p>
          <a:p>
            <a:r>
              <a:rPr lang="en-US" b="1" dirty="0">
                <a:ea typeface="+mn-lt"/>
                <a:cs typeface="+mn-lt"/>
              </a:rPr>
              <a:t>Application:</a:t>
            </a:r>
            <a:r>
              <a:rPr lang="en-US" dirty="0">
                <a:ea typeface="+mn-lt"/>
                <a:cs typeface="+mn-lt"/>
              </a:rPr>
              <a:t> It provides a system for the user to view the system status and view product data. It also allows users to control and monitor various aspects of the IoT system.</a:t>
            </a:r>
          </a:p>
        </p:txBody>
      </p:sp>
      <p:cxnSp>
        <p:nvCxnSpPr>
          <p:cNvPr id="12" name="Straight Connector 11">
            <a:extLst>
              <a:ext uri="{FF2B5EF4-FFF2-40B4-BE49-F238E27FC236}">
                <a16:creationId xmlns:a16="http://schemas.microsoft.com/office/drawing/2014/main" id="{E8A66062-E0FE-4EE7-9840-EC05B87ACF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 y="4541520"/>
            <a:ext cx="5895754" cy="23105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3B4C179-2540-4304-9C9C-2AAAA53EFD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 y="2988236"/>
            <a:ext cx="2418079" cy="388769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5377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81775E6C-9FE7-4AE4-ABE7-2568D95DE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3">
            <a:extLst>
              <a:ext uri="{FF2B5EF4-FFF2-40B4-BE49-F238E27FC236}">
                <a16:creationId xmlns:a16="http://schemas.microsoft.com/office/drawing/2014/main" id="{8CECB99A-E2AB-482F-A307-487955310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650"/>
            <a:ext cx="5676966" cy="6869953"/>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0885" h="6869951">
                <a:moveTo>
                  <a:pt x="1754909" y="0"/>
                </a:moveTo>
                <a:lnTo>
                  <a:pt x="6430885" y="11953"/>
                </a:lnTo>
                <a:lnTo>
                  <a:pt x="6430885" y="6869951"/>
                </a:lnTo>
                <a:lnTo>
                  <a:pt x="0" y="6869951"/>
                </a:lnTo>
                <a:lnTo>
                  <a:pt x="1754909"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72DF0DA-40D3-4E1D-2CDC-32B1FE78902D}"/>
              </a:ext>
            </a:extLst>
          </p:cNvPr>
          <p:cNvSpPr>
            <a:spLocks noGrp="1"/>
          </p:cNvSpPr>
          <p:nvPr>
            <p:ph type="title"/>
          </p:nvPr>
        </p:nvSpPr>
        <p:spPr>
          <a:xfrm>
            <a:off x="883920" y="800849"/>
            <a:ext cx="4065767" cy="3510553"/>
          </a:xfrm>
        </p:spPr>
        <p:txBody>
          <a:bodyPr vert="horz" lIns="91440" tIns="45720" rIns="91440" bIns="45720" rtlCol="0" anchor="t">
            <a:normAutofit/>
          </a:bodyPr>
          <a:lstStyle/>
          <a:p>
            <a:r>
              <a:rPr lang="en-US" dirty="0"/>
              <a:t>Example</a:t>
            </a:r>
          </a:p>
        </p:txBody>
      </p:sp>
      <p:sp>
        <p:nvSpPr>
          <p:cNvPr id="4" name="TextBox 3">
            <a:extLst>
              <a:ext uri="{FF2B5EF4-FFF2-40B4-BE49-F238E27FC236}">
                <a16:creationId xmlns:a16="http://schemas.microsoft.com/office/drawing/2014/main" id="{75328FCE-D12E-F503-9D9C-AB9E68DFB41C}"/>
              </a:ext>
            </a:extLst>
          </p:cNvPr>
          <p:cNvSpPr txBox="1"/>
          <p:nvPr/>
        </p:nvSpPr>
        <p:spPr>
          <a:xfrm>
            <a:off x="5895753" y="533400"/>
            <a:ext cx="5458046" cy="579120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spcAft>
                <a:spcPts val="600"/>
              </a:spcAft>
              <a:buSzPct val="80000"/>
              <a:buFont typeface="Arial" panose="020B0604020202020204" pitchFamily="34" charset="0"/>
              <a:buChar char="•"/>
            </a:pPr>
            <a:r>
              <a:rPr lang="en-US" sz="2400" dirty="0">
                <a:solidFill>
                  <a:schemeClr val="tx2"/>
                </a:solidFill>
              </a:rPr>
              <a:t>IoT device which that monitors the lights in a house.</a:t>
            </a:r>
          </a:p>
          <a:p>
            <a:pPr indent="-228600">
              <a:spcAft>
                <a:spcPts val="600"/>
              </a:spcAft>
              <a:buSzPct val="80000"/>
              <a:buFont typeface="Arial" panose="020B0604020202020204" pitchFamily="34" charset="0"/>
              <a:buChar char="•"/>
            </a:pPr>
            <a:r>
              <a:rPr lang="en-US" sz="2400" dirty="0">
                <a:solidFill>
                  <a:schemeClr val="tx2"/>
                </a:solidFill>
              </a:rPr>
              <a:t>The lights are controlled through switches.</a:t>
            </a:r>
          </a:p>
          <a:p>
            <a:pPr indent="-228600">
              <a:spcAft>
                <a:spcPts val="600"/>
              </a:spcAft>
              <a:buSzPct val="80000"/>
              <a:buFont typeface="Arial" panose="020B0604020202020204" pitchFamily="34" charset="0"/>
              <a:buChar char="•"/>
            </a:pPr>
            <a:r>
              <a:rPr lang="en-US" sz="2400" dirty="0">
                <a:solidFill>
                  <a:schemeClr val="tx2"/>
                </a:solidFill>
              </a:rPr>
              <a:t>The database has maintained the status of each light and  also REST services deployed locally allow retrieving and updating the state of each light and trigger the switches accordingly.</a:t>
            </a:r>
          </a:p>
          <a:p>
            <a:pPr indent="-228600">
              <a:spcAft>
                <a:spcPts val="600"/>
              </a:spcAft>
              <a:buSzPct val="80000"/>
              <a:buFont typeface="Arial" panose="020B0604020202020204" pitchFamily="34" charset="0"/>
              <a:buChar char="•"/>
            </a:pPr>
            <a:r>
              <a:rPr lang="en-US" sz="2400" dirty="0">
                <a:solidFill>
                  <a:schemeClr val="tx2"/>
                </a:solidFill>
              </a:rPr>
              <a:t>For controlling the lights and applications, the application  has an interface. </a:t>
            </a:r>
          </a:p>
          <a:p>
            <a:pPr marL="285750" indent="-285750">
              <a:buFont typeface="Arial"/>
              <a:buChar char="•"/>
            </a:pPr>
            <a:r>
              <a:rPr lang="en-US" sz="2400" dirty="0">
                <a:ea typeface="+mn-lt"/>
                <a:cs typeface="+mn-lt"/>
              </a:rPr>
              <a:t>The device is connected to the internet and hence the application can be accessed remotely as well.</a:t>
            </a:r>
            <a:endParaRPr lang="en-US" sz="2400"/>
          </a:p>
        </p:txBody>
      </p:sp>
      <p:cxnSp>
        <p:nvCxnSpPr>
          <p:cNvPr id="27" name="Straight Connector 26">
            <a:extLst>
              <a:ext uri="{FF2B5EF4-FFF2-40B4-BE49-F238E27FC236}">
                <a16:creationId xmlns:a16="http://schemas.microsoft.com/office/drawing/2014/main" id="{E8A66062-E0FE-4EE7-9840-EC05B87ACF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 y="4541520"/>
            <a:ext cx="5895754" cy="23105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3B4C179-2540-4304-9C9C-2AAAA53EFD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 y="2988236"/>
            <a:ext cx="2418079" cy="388769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3987716-F7D7-0FD1-0350-D309EF5CAB8E}"/>
              </a:ext>
            </a:extLst>
          </p:cNvPr>
          <p:cNvSpPr txBox="1"/>
          <p:nvPr/>
        </p:nvSpPr>
        <p:spPr>
          <a:xfrm>
            <a:off x="1524000" y="204651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i="1" cap="all" dirty="0">
              <a:solidFill>
                <a:srgbClr val="001E2E"/>
              </a:solidFill>
              <a:latin typeface="Walbaum Display Light"/>
            </a:endParaRPr>
          </a:p>
        </p:txBody>
      </p:sp>
    </p:spTree>
    <p:extLst>
      <p:ext uri="{BB962C8B-B14F-4D97-AF65-F5344CB8AC3E}">
        <p14:creationId xmlns:p14="http://schemas.microsoft.com/office/powerpoint/2010/main" val="4173445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6">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Diagram&#10;&#10;Description automatically generated">
            <a:extLst>
              <a:ext uri="{FF2B5EF4-FFF2-40B4-BE49-F238E27FC236}">
                <a16:creationId xmlns:a16="http://schemas.microsoft.com/office/drawing/2014/main" id="{AF97F582-6FF9-77DD-AF51-DD046310379E}"/>
              </a:ext>
            </a:extLst>
          </p:cNvPr>
          <p:cNvPicPr>
            <a:picLocks noChangeAspect="1"/>
          </p:cNvPicPr>
          <p:nvPr/>
        </p:nvPicPr>
        <p:blipFill rotWithShape="1">
          <a:blip r:embed="rId2"/>
          <a:srcRect/>
          <a:stretch/>
        </p:blipFill>
        <p:spPr>
          <a:xfrm>
            <a:off x="20" y="10"/>
            <a:ext cx="12191979" cy="6857990"/>
          </a:xfrm>
          <a:prstGeom prst="rect">
            <a:avLst/>
          </a:prstGeom>
        </p:spPr>
      </p:pic>
      <p:cxnSp>
        <p:nvCxnSpPr>
          <p:cNvPr id="26" name="Straight Connector 8">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69478" y="0"/>
            <a:ext cx="10222521" cy="59787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10">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627833"/>
            <a:ext cx="2512088" cy="52301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12">
            <a:extLst>
              <a:ext uri="{FF2B5EF4-FFF2-40B4-BE49-F238E27FC236}">
                <a16:creationId xmlns:a16="http://schemas.microsoft.com/office/drawing/2014/main" id="{E7FDDA27-9BF1-44E7-8DD4-975622B9BB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0"/>
            <a:ext cx="803867" cy="558688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14">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501284" y="5938576"/>
            <a:ext cx="5690716" cy="91942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16">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209125" y="1392865"/>
            <a:ext cx="1982876" cy="546513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18">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093759" y="2"/>
            <a:ext cx="3098240" cy="342899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6506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9" name="Straight Connector 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1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1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1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1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36" name="Rectangle 21">
            <a:extLst>
              <a:ext uri="{FF2B5EF4-FFF2-40B4-BE49-F238E27FC236}">
                <a16:creationId xmlns:a16="http://schemas.microsoft.com/office/drawing/2014/main" id="{347D15D9-90A9-4E6A-AA62-449B6AB43E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347D15D9-90A9-4E6A-AA62-449B6AB43E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104EF25-2747-B89A-8F5F-324F08C562AE}"/>
              </a:ext>
            </a:extLst>
          </p:cNvPr>
          <p:cNvSpPr txBox="1"/>
          <p:nvPr/>
        </p:nvSpPr>
        <p:spPr>
          <a:xfrm>
            <a:off x="4340492" y="533401"/>
            <a:ext cx="4040573" cy="579120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spcAft>
                <a:spcPts val="600"/>
              </a:spcAft>
              <a:buSzPct val="80000"/>
              <a:buFont typeface="Arial" panose="020B0604020202020204" pitchFamily="34" charset="0"/>
              <a:buChar char="•"/>
            </a:pPr>
            <a:r>
              <a:rPr lang="en-US" sz="3200">
                <a:solidFill>
                  <a:schemeClr val="tx2"/>
                </a:solidFill>
              </a:rPr>
              <a:t>THANK YOU</a:t>
            </a:r>
          </a:p>
        </p:txBody>
      </p:sp>
      <p:cxnSp>
        <p:nvCxnSpPr>
          <p:cNvPr id="37" name="Straight Connector 23">
            <a:extLst>
              <a:ext uri="{FF2B5EF4-FFF2-40B4-BE49-F238E27FC236}">
                <a16:creationId xmlns:a16="http://schemas.microsoft.com/office/drawing/2014/main" id="{C8E0C624-7103-45F7-A237-14308A0413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89111" y="6954"/>
            <a:ext cx="709684" cy="684409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25">
            <a:extLst>
              <a:ext uri="{FF2B5EF4-FFF2-40B4-BE49-F238E27FC236}">
                <a16:creationId xmlns:a16="http://schemas.microsoft.com/office/drawing/2014/main" id="{38FD9878-E089-4171-A5DE-FBD6ECB4E3A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52934" y="-6954"/>
            <a:ext cx="322728"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39" name="Picture 3" descr="Aerial view of a highway near the ocean">
            <a:extLst>
              <a:ext uri="{FF2B5EF4-FFF2-40B4-BE49-F238E27FC236}">
                <a16:creationId xmlns:a16="http://schemas.microsoft.com/office/drawing/2014/main" id="{3854E03B-6BDB-04F3-8D7D-154497A73C4E}"/>
              </a:ext>
            </a:extLst>
          </p:cNvPr>
          <p:cNvPicPr>
            <a:picLocks noChangeAspect="1"/>
          </p:cNvPicPr>
          <p:nvPr/>
        </p:nvPicPr>
        <p:blipFill rotWithShape="1">
          <a:blip r:embed="rId2"/>
          <a:srcRect l="38328" r="26598" b="-10"/>
          <a:stretch/>
        </p:blipFill>
        <p:spPr>
          <a:xfrm>
            <a:off x="8974667" y="-6954"/>
            <a:ext cx="3217333" cy="6875928"/>
          </a:xfrm>
          <a:prstGeom prst="rect">
            <a:avLst/>
          </a:prstGeom>
        </p:spPr>
      </p:pic>
      <p:cxnSp>
        <p:nvCxnSpPr>
          <p:cNvPr id="24" name="Straight Connector 23">
            <a:extLst>
              <a:ext uri="{FF2B5EF4-FFF2-40B4-BE49-F238E27FC236}">
                <a16:creationId xmlns:a16="http://schemas.microsoft.com/office/drawing/2014/main" id="{C8E0C624-7103-45F7-A237-14308A0413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89111" y="6954"/>
            <a:ext cx="709684" cy="684409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8FD9878-E089-4171-A5DE-FBD6ECB4E3A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52934" y="-6954"/>
            <a:ext cx="322728"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Aerial view of a highway near the ocean">
            <a:extLst>
              <a:ext uri="{FF2B5EF4-FFF2-40B4-BE49-F238E27FC236}">
                <a16:creationId xmlns:a16="http://schemas.microsoft.com/office/drawing/2014/main" id="{3854E03B-6BDB-04F3-8D7D-154497A73C4E}"/>
              </a:ext>
            </a:extLst>
          </p:cNvPr>
          <p:cNvPicPr>
            <a:picLocks noChangeAspect="1"/>
          </p:cNvPicPr>
          <p:nvPr/>
        </p:nvPicPr>
        <p:blipFill rotWithShape="1">
          <a:blip r:embed="rId2"/>
          <a:srcRect l="38328" r="26598" b="-10"/>
          <a:stretch/>
        </p:blipFill>
        <p:spPr>
          <a:xfrm>
            <a:off x="8974667" y="-6954"/>
            <a:ext cx="3217333" cy="6875928"/>
          </a:xfrm>
          <a:prstGeom prst="rect">
            <a:avLst/>
          </a:prstGeom>
        </p:spPr>
      </p:pic>
    </p:spTree>
    <p:extLst>
      <p:ext uri="{BB962C8B-B14F-4D97-AF65-F5344CB8AC3E}">
        <p14:creationId xmlns:p14="http://schemas.microsoft.com/office/powerpoint/2010/main" val="3664736271"/>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AngleLinesVTI</vt:lpstr>
      <vt:lpstr>IOT LEVEL 1 ARCHITECTURE</vt:lpstr>
      <vt:lpstr>LEVEL 1 TEMPLATE</vt:lpstr>
      <vt:lpstr>Components</vt:lpstr>
      <vt:lpstr>Components</vt:lpstr>
      <vt:lpstr>Example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126</cp:revision>
  <dcterms:created xsi:type="dcterms:W3CDTF">2022-09-30T04:06:18Z</dcterms:created>
  <dcterms:modified xsi:type="dcterms:W3CDTF">2022-09-30T04:53:50Z</dcterms:modified>
</cp:coreProperties>
</file>

<file path=docProps/thumbnail.jpeg>
</file>